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59" r:id="rId7"/>
    <p:sldId id="262" r:id="rId8"/>
    <p:sldId id="260" r:id="rId9"/>
  </p:sldIdLst>
  <p:sldSz cx="12192000" cy="6858000"/>
  <p:notesSz cx="6858000" cy="9144000"/>
  <p:defaultTextStyle>
    <a:defPPr rtl="0">
      <a:defRPr lang="ja-jp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05" autoAdjust="0"/>
  </p:normalViewPr>
  <p:slideViewPr>
    <p:cSldViewPr snapToGrid="0">
      <p:cViewPr varScale="1">
        <p:scale>
          <a:sx n="61" d="100"/>
          <a:sy n="61" d="100"/>
        </p:scale>
        <p:origin x="62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データ系列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5000"/>
                    <a:satMod val="100000"/>
                    <a:lumMod val="100000"/>
                  </a:schemeClr>
                </a:gs>
                <a:gs pos="50000">
                  <a:schemeClr val="accent2">
                    <a:shade val="65000"/>
                    <a:shade val="99000"/>
                    <a:satMod val="105000"/>
                    <a:lumMod val="100000"/>
                  </a:schemeClr>
                </a:gs>
                <a:gs pos="100000">
                  <a:schemeClr val="accent2">
                    <a:shade val="65000"/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4200000"/>
              </a:lightRig>
            </a:scene3d>
            <a:sp3d prstMaterial="flat">
              <a:bevelT w="50800" h="63500" prst="riblet"/>
            </a:sp3d>
          </c:spPr>
          <c:cat>
            <c:strRef>
              <c:f>Sheet1!$A$2:$A$4</c:f>
              <c:strCache>
                <c:ptCount val="3"/>
                <c:pt idx="0">
                  <c:v>球根</c:v>
                </c:pt>
                <c:pt idx="1">
                  <c:v>種</c:v>
                </c:pt>
                <c:pt idx="2">
                  <c:v>移植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1-4AF2-B4D2-4567C60827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データ系列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0000"/>
                    <a:lumMod val="100000"/>
                  </a:schemeClr>
                </a:gs>
                <a:gs pos="50000">
                  <a:schemeClr val="accent2">
                    <a:shade val="99000"/>
                    <a:satMod val="105000"/>
                    <a:lumMod val="100000"/>
                  </a:schemeClr>
                </a:gs>
                <a:gs pos="100000">
                  <a:schemeClr val="accent2"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4200000"/>
              </a:lightRig>
            </a:scene3d>
            <a:sp3d prstMaterial="flat">
              <a:bevelT w="50800" h="63500" prst="riblet"/>
            </a:sp3d>
          </c:spPr>
          <c:cat>
            <c:strRef>
              <c:f>Sheet1!$A$2:$A$4</c:f>
              <c:strCache>
                <c:ptCount val="3"/>
                <c:pt idx="0">
                  <c:v>球根</c:v>
                </c:pt>
                <c:pt idx="1">
                  <c:v>種</c:v>
                </c:pt>
                <c:pt idx="2">
                  <c:v>移植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91-4AF2-B4D2-4567C60827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データ系列 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satMod val="100000"/>
                    <a:lumMod val="100000"/>
                  </a:schemeClr>
                </a:gs>
                <a:gs pos="50000">
                  <a:schemeClr val="accent2">
                    <a:tint val="65000"/>
                    <a:shade val="99000"/>
                    <a:satMod val="105000"/>
                    <a:lumMod val="100000"/>
                  </a:schemeClr>
                </a:gs>
                <a:gs pos="100000">
                  <a:schemeClr val="accent2">
                    <a:tint val="65000"/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4200000"/>
              </a:lightRig>
            </a:scene3d>
            <a:sp3d prstMaterial="flat">
              <a:bevelT w="50800" h="63500" prst="riblet"/>
            </a:sp3d>
          </c:spPr>
          <c:cat>
            <c:strRef>
              <c:f>Sheet1!$A$2:$A$4</c:f>
              <c:strCache>
                <c:ptCount val="3"/>
                <c:pt idx="0">
                  <c:v>球根</c:v>
                </c:pt>
                <c:pt idx="1">
                  <c:v>種</c:v>
                </c:pt>
                <c:pt idx="2">
                  <c:v>移植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91-4AF2-B4D2-4567C6082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5939599"/>
        <c:axId val="224596095"/>
      </c:areaChart>
      <c:catAx>
        <c:axId val="2115939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24596095"/>
        <c:crosses val="autoZero"/>
        <c:auto val="1"/>
        <c:lblAlgn val="ctr"/>
        <c:lblOffset val="100"/>
        <c:noMultiLvlLbl val="0"/>
      </c:catAx>
      <c:valAx>
        <c:axId val="22459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1159395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icon_colorful5" csCatId="colorful" phldr="1"/>
      <dgm:spPr/>
    </dgm:pt>
    <dgm:pt modelId="{4AF52931-E4CA-4429-AACB-B8747CDB2409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ja-JP" altLang="en-US" sz="3200" baseline="0" noProof="0" dirty="0">
              <a:latin typeface="Meiryo UI" panose="020B0604030504040204" pitchFamily="50" charset="-128"/>
              <a:ea typeface="Meiryo UI" panose="020B0604030504040204" pitchFamily="50" charset="-128"/>
            </a:rPr>
            <a:t>種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ja-JP" altLang="en-US" sz="1400" baseline="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ja-JP" altLang="en-US" sz="1400" baseline="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81BEB84D-9A77-49C6-9301-B3359FCAC75F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ja-JP" altLang="en-US" sz="3200" baseline="0" noProof="0" dirty="0">
              <a:latin typeface="Meiryo UI" panose="020B0604030504040204" pitchFamily="50" charset="-128"/>
              <a:ea typeface="Meiryo UI" panose="020B0604030504040204" pitchFamily="50" charset="-128"/>
            </a:rPr>
            <a:t>植物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ja-JP" altLang="en-US" sz="1400" baseline="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ja-JP" altLang="en-US" sz="1400" baseline="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FF9359E-E9B1-4B73-BACC-2C7988765B16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ja-JP" altLang="en-US" sz="3200" baseline="0" noProof="0" dirty="0">
              <a:latin typeface="Meiryo UI" panose="020B0604030504040204" pitchFamily="50" charset="-128"/>
              <a:ea typeface="Meiryo UI" panose="020B0604030504040204" pitchFamily="50" charset="-128"/>
            </a:rPr>
            <a:t>天候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ja-JP" altLang="en-US" sz="1400" baseline="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ja-JP" altLang="en-US" sz="1400" baseline="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29BB62C3-8DAE-49E7-A154-FB8CDD20BD56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FDCF1FF3-A522-43E2-ADBB-4D937E5D4C8B}" type="pres">
      <dgm:prSet presAssocID="{4AF52931-E4CA-4429-AACB-B8747CDB2409}" presName="compNode" presStyleCnt="0"/>
      <dgm:spPr/>
    </dgm:pt>
    <dgm:pt modelId="{4404E5A3-F3AE-4794-ABE8-672905731E8A}" type="pres">
      <dgm:prSet presAssocID="{4AF52931-E4CA-4429-AACB-B8747CDB2409}" presName="iconBgRect" presStyleLbl="bgShp" presStyleIdx="0" presStyleCnt="3" custAng="16200000"/>
      <dgm:spPr>
        <a:prstGeom prst="teardrop">
          <a:avLst/>
        </a:prstGeom>
        <a:solidFill>
          <a:schemeClr val="accent1"/>
        </a:solidFill>
      </dgm:spPr>
    </dgm:pt>
    <dgm:pt modelId="{66E983A8-4726-42A4-977A-7FF40FC16E6F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eds"/>
        </a:ext>
      </dgm:extLst>
    </dgm:pt>
    <dgm:pt modelId="{816F14CD-531F-4A61-BE1E-1AB8218315CD}" type="pres">
      <dgm:prSet presAssocID="{4AF52931-E4CA-4429-AACB-B8747CDB2409}" presName="spaceRect" presStyleCnt="0"/>
      <dgm:spPr/>
    </dgm:pt>
    <dgm:pt modelId="{D004084F-AAF0-4394-A4B8-1C80AB3016EE}" type="pres">
      <dgm:prSet presAssocID="{4AF52931-E4CA-4429-AACB-B8747CDB2409}" presName="textRect" presStyleLbl="revTx" presStyleIdx="0" presStyleCnt="3">
        <dgm:presLayoutVars>
          <dgm:chMax val="1"/>
          <dgm:chPref val="1"/>
        </dgm:presLayoutVars>
      </dgm:prSet>
      <dgm:spPr/>
    </dgm:pt>
    <dgm:pt modelId="{F18176B8-4648-41E0-BE74-D3A38454740A}" type="pres">
      <dgm:prSet presAssocID="{D86AF01C-9CBC-41F8-9354-48CD82BDFDC9}" presName="sibTrans" presStyleCnt="0"/>
      <dgm:spPr/>
    </dgm:pt>
    <dgm:pt modelId="{852075D9-1865-4DCB-B7BC-419821E8D39E}" type="pres">
      <dgm:prSet presAssocID="{81BEB84D-9A77-49C6-9301-B3359FCAC75F}" presName="compNode" presStyleCnt="0"/>
      <dgm:spPr/>
    </dgm:pt>
    <dgm:pt modelId="{F7FA26C2-9A7D-456E-A3F1-57C85E3B8944}" type="pres">
      <dgm:prSet presAssocID="{81BEB84D-9A77-49C6-9301-B3359FCAC75F}" presName="iconBgRect" presStyleLbl="bgShp" presStyleIdx="1" presStyleCnt="3" custAng="16200000"/>
      <dgm:spPr>
        <a:prstGeom prst="teardrop">
          <a:avLst/>
        </a:prstGeom>
        <a:solidFill>
          <a:schemeClr val="accent1"/>
        </a:solidFill>
      </dgm:spPr>
    </dgm:pt>
    <dgm:pt modelId="{8D027E61-512C-4C5C-B861-C214EB2B7051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80D50278-A184-474B-BE1F-D445925966D1}" type="pres">
      <dgm:prSet presAssocID="{81BEB84D-9A77-49C6-9301-B3359FCAC75F}" presName="spaceRect" presStyleCnt="0"/>
      <dgm:spPr/>
    </dgm:pt>
    <dgm:pt modelId="{4A3CA5A9-4015-4F4C-A300-8CD9B37F28EC}" type="pres">
      <dgm:prSet presAssocID="{81BEB84D-9A77-49C6-9301-B3359FCAC75F}" presName="textRect" presStyleLbl="revTx" presStyleIdx="1" presStyleCnt="3">
        <dgm:presLayoutVars>
          <dgm:chMax val="1"/>
          <dgm:chPref val="1"/>
        </dgm:presLayoutVars>
      </dgm:prSet>
      <dgm:spPr/>
    </dgm:pt>
    <dgm:pt modelId="{1226883D-D094-4C40-8CCE-4CC35ABC012F}" type="pres">
      <dgm:prSet presAssocID="{5D260F18-25D2-4074-87F1-7E78DDA61C58}" presName="sibTrans" presStyleCnt="0"/>
      <dgm:spPr/>
    </dgm:pt>
    <dgm:pt modelId="{AB01B044-5881-4A3A-96FC-B42D55A09448}" type="pres">
      <dgm:prSet presAssocID="{BFF9359E-E9B1-4B73-BACC-2C7988765B16}" presName="compNode" presStyleCnt="0"/>
      <dgm:spPr/>
    </dgm:pt>
    <dgm:pt modelId="{6E502D37-0C18-4C1D-B5B6-1EE0F7480188}" type="pres">
      <dgm:prSet presAssocID="{BFF9359E-E9B1-4B73-BACC-2C7988765B16}" presName="iconBgRect" presStyleLbl="bgShp" presStyleIdx="2" presStyleCnt="3" custAng="16200000"/>
      <dgm:spPr>
        <a:prstGeom prst="teardrop">
          <a:avLst/>
        </a:prstGeom>
        <a:solidFill>
          <a:schemeClr val="accent1"/>
        </a:solidFill>
      </dgm:spPr>
    </dgm:pt>
    <dgm:pt modelId="{7291F4F3-1EE7-4DA5-9945-2BDB8BB6DF14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D10C2546-83E9-4D63-9C0E-CEAB56718E16}" type="pres">
      <dgm:prSet presAssocID="{BFF9359E-E9B1-4B73-BACC-2C7988765B16}" presName="spaceRect" presStyleCnt="0"/>
      <dgm:spPr/>
    </dgm:pt>
    <dgm:pt modelId="{2D3AA4CD-88DE-4BAA-9BCF-1DE9D253FCAA}" type="pres">
      <dgm:prSet presAssocID="{BFF9359E-E9B1-4B73-BACC-2C7988765B1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DFFC12E-9EC7-415F-AF62-C13E19722337}" type="presOf" srcId="{4AF52931-E4CA-4429-AACB-B8747CDB2409}" destId="{D004084F-AAF0-4394-A4B8-1C80AB3016EE}" srcOrd="0" destOrd="0" presId="urn:microsoft.com/office/officeart/2018/5/layout/IconLeafLabelList"/>
    <dgm:cxn modelId="{7F6D8240-3F76-4B70-803C-C0023D804140}" type="presOf" srcId="{81BEB84D-9A77-49C6-9301-B3359FCAC75F}" destId="{4A3CA5A9-4015-4F4C-A300-8CD9B37F28EC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656B1851-13C8-4201-B702-5947529A0870}" type="presOf" srcId="{C7720856-93F0-4CC7-B7FD-2466914A11D4}" destId="{29BB62C3-8DAE-49E7-A154-FB8CDD20BD56}" srcOrd="0" destOrd="0" presId="urn:microsoft.com/office/officeart/2018/5/layout/IconLeafLabelList"/>
    <dgm:cxn modelId="{888B9FBC-F4A1-4A8B-B703-D87865A65BD0}" type="presOf" srcId="{BFF9359E-E9B1-4B73-BACC-2C7988765B16}" destId="{2D3AA4CD-88DE-4BAA-9BCF-1DE9D253FCAA}" srcOrd="0" destOrd="0" presId="urn:microsoft.com/office/officeart/2018/5/layout/IconLeaf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3F2044FB-E33A-4D48-99CA-0445F424817E}" type="presParOf" srcId="{29BB62C3-8DAE-49E7-A154-FB8CDD20BD56}" destId="{FDCF1FF3-A522-43E2-ADBB-4D937E5D4C8B}" srcOrd="0" destOrd="0" presId="urn:microsoft.com/office/officeart/2018/5/layout/IconLeafLabelList"/>
    <dgm:cxn modelId="{8EBEBDEA-C728-40C7-A500-45AAE044D48A}" type="presParOf" srcId="{FDCF1FF3-A522-43E2-ADBB-4D937E5D4C8B}" destId="{4404E5A3-F3AE-4794-ABE8-672905731E8A}" srcOrd="0" destOrd="0" presId="urn:microsoft.com/office/officeart/2018/5/layout/IconLeafLabelList"/>
    <dgm:cxn modelId="{210C2635-EFBE-4087-8A06-CBDDD1A40B20}" type="presParOf" srcId="{FDCF1FF3-A522-43E2-ADBB-4D937E5D4C8B}" destId="{66E983A8-4726-42A4-977A-7FF40FC16E6F}" srcOrd="1" destOrd="0" presId="urn:microsoft.com/office/officeart/2018/5/layout/IconLeafLabelList"/>
    <dgm:cxn modelId="{255544D8-259D-4D93-AADB-48214076CE87}" type="presParOf" srcId="{FDCF1FF3-A522-43E2-ADBB-4D937E5D4C8B}" destId="{816F14CD-531F-4A61-BE1E-1AB8218315CD}" srcOrd="2" destOrd="0" presId="urn:microsoft.com/office/officeart/2018/5/layout/IconLeafLabelList"/>
    <dgm:cxn modelId="{75E893F9-4E62-48F2-9C80-C2B211FD72A7}" type="presParOf" srcId="{FDCF1FF3-A522-43E2-ADBB-4D937E5D4C8B}" destId="{D004084F-AAF0-4394-A4B8-1C80AB3016EE}" srcOrd="3" destOrd="0" presId="urn:microsoft.com/office/officeart/2018/5/layout/IconLeafLabelList"/>
    <dgm:cxn modelId="{C861A5A0-34EA-4D31-8AB0-14505D90A258}" type="presParOf" srcId="{29BB62C3-8DAE-49E7-A154-FB8CDD20BD56}" destId="{F18176B8-4648-41E0-BE74-D3A38454740A}" srcOrd="1" destOrd="0" presId="urn:microsoft.com/office/officeart/2018/5/layout/IconLeafLabelList"/>
    <dgm:cxn modelId="{F1025440-F45A-49AD-8ACD-D6CBEFFD176A}" type="presParOf" srcId="{29BB62C3-8DAE-49E7-A154-FB8CDD20BD56}" destId="{852075D9-1865-4DCB-B7BC-419821E8D39E}" srcOrd="2" destOrd="0" presId="urn:microsoft.com/office/officeart/2018/5/layout/IconLeafLabelList"/>
    <dgm:cxn modelId="{4E0D6DED-5324-4EAB-A18D-B82CD8C0B661}" type="presParOf" srcId="{852075D9-1865-4DCB-B7BC-419821E8D39E}" destId="{F7FA26C2-9A7D-456E-A3F1-57C85E3B8944}" srcOrd="0" destOrd="0" presId="urn:microsoft.com/office/officeart/2018/5/layout/IconLeafLabelList"/>
    <dgm:cxn modelId="{C479A7F5-7C12-4315-B942-CBEA9BC48C5B}" type="presParOf" srcId="{852075D9-1865-4DCB-B7BC-419821E8D39E}" destId="{8D027E61-512C-4C5C-B861-C214EB2B7051}" srcOrd="1" destOrd="0" presId="urn:microsoft.com/office/officeart/2018/5/layout/IconLeafLabelList"/>
    <dgm:cxn modelId="{8A7B0371-E017-432F-84B1-A5868FC44181}" type="presParOf" srcId="{852075D9-1865-4DCB-B7BC-419821E8D39E}" destId="{80D50278-A184-474B-BE1F-D445925966D1}" srcOrd="2" destOrd="0" presId="urn:microsoft.com/office/officeart/2018/5/layout/IconLeafLabelList"/>
    <dgm:cxn modelId="{682FF9C3-C79A-4334-AAE6-6960E2F1CC3A}" type="presParOf" srcId="{852075D9-1865-4DCB-B7BC-419821E8D39E}" destId="{4A3CA5A9-4015-4F4C-A300-8CD9B37F28EC}" srcOrd="3" destOrd="0" presId="urn:microsoft.com/office/officeart/2018/5/layout/IconLeafLabelList"/>
    <dgm:cxn modelId="{D0FB4BF6-4142-4C49-9D81-EC1E04A003A7}" type="presParOf" srcId="{29BB62C3-8DAE-49E7-A154-FB8CDD20BD56}" destId="{1226883D-D094-4C40-8CCE-4CC35ABC012F}" srcOrd="3" destOrd="0" presId="urn:microsoft.com/office/officeart/2018/5/layout/IconLeafLabelList"/>
    <dgm:cxn modelId="{73C2163B-A42F-451B-A59A-AD037C1E51A0}" type="presParOf" srcId="{29BB62C3-8DAE-49E7-A154-FB8CDD20BD56}" destId="{AB01B044-5881-4A3A-96FC-B42D55A09448}" srcOrd="4" destOrd="0" presId="urn:microsoft.com/office/officeart/2018/5/layout/IconLeafLabelList"/>
    <dgm:cxn modelId="{1F109E53-B825-44B8-8CE6-F518A007B81B}" type="presParOf" srcId="{AB01B044-5881-4A3A-96FC-B42D55A09448}" destId="{6E502D37-0C18-4C1D-B5B6-1EE0F7480188}" srcOrd="0" destOrd="0" presId="urn:microsoft.com/office/officeart/2018/5/layout/IconLeafLabelList"/>
    <dgm:cxn modelId="{216E2022-AAA0-4710-9842-2FF0FCE38A9B}" type="presParOf" srcId="{AB01B044-5881-4A3A-96FC-B42D55A09448}" destId="{7291F4F3-1EE7-4DA5-9945-2BDB8BB6DF14}" srcOrd="1" destOrd="0" presId="urn:microsoft.com/office/officeart/2018/5/layout/IconLeafLabelList"/>
    <dgm:cxn modelId="{67F22EF7-F70F-4CD6-8168-8782AFA33100}" type="presParOf" srcId="{AB01B044-5881-4A3A-96FC-B42D55A09448}" destId="{D10C2546-83E9-4D63-9C0E-CEAB56718E16}" srcOrd="2" destOrd="0" presId="urn:microsoft.com/office/officeart/2018/5/layout/IconLeafLabelList"/>
    <dgm:cxn modelId="{C4F521B0-CF88-49A3-877D-1D085FB5FCB0}" type="presParOf" srcId="{AB01B044-5881-4A3A-96FC-B42D55A09448}" destId="{2D3AA4CD-88DE-4BAA-9BCF-1DE9D253FC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5/8/layout/cycle6" loCatId="cycle" qsTypeId="urn:microsoft.com/office/officeart/2005/8/quickstyle/simple4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 custT="1"/>
      <dgm:spPr/>
      <dgm:t>
        <a:bodyPr rtlCol="0"/>
        <a:lstStyle/>
        <a:p>
          <a:pPr rtl="0"/>
          <a:r>
            <a:rPr lang="ja-JP" altLang="en-US" sz="1700" b="1" baseline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植栽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ja-JP" altLang="en-US" b="1" noProof="0" dirty="0">
            <a:solidFill>
              <a:schemeClr val="bg1"/>
            </a:solidFill>
          </a:endParaRPr>
        </a:p>
      </dgm:t>
    </dgm:pt>
    <dgm:pt modelId="{808B76D0-8EC7-469A-93AC-7A6017188A9D}" type="sibTrans" cxnId="{C5E94186-9CB6-4C42-92B3-C546CC53A7B9}">
      <dgm:prSet/>
      <dgm:spPr/>
      <dgm:t>
        <a:bodyPr rtlCol="0"/>
        <a:lstStyle/>
        <a:p>
          <a:pPr rtl="0"/>
          <a:endParaRPr lang="ja-JP" altLang="en-US" b="1" baseline="0" noProof="0" dirty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4E8D2E69-0173-4BD3-B96A-7A9C5DD12B47}">
      <dgm:prSet custT="1"/>
      <dgm:spPr/>
      <dgm:t>
        <a:bodyPr rtlCol="0"/>
        <a:lstStyle/>
        <a:p>
          <a:pPr rtl="0"/>
          <a:r>
            <a:rPr lang="ja-JP" altLang="en-US" sz="1700" b="1" baseline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肥料を与える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ja-JP" altLang="en-US" b="1" noProof="0" dirty="0">
            <a:solidFill>
              <a:schemeClr val="bg1"/>
            </a:solidFill>
          </a:endParaRPr>
        </a:p>
      </dgm:t>
    </dgm:pt>
    <dgm:pt modelId="{FEF1E80E-8A9E-4B0A-817C-2A4CFDCF3FB2}" type="sibTrans" cxnId="{0F866C41-EB5F-47BD-A2CD-A58671F15B67}">
      <dgm:prSet/>
      <dgm:spPr/>
      <dgm:t>
        <a:bodyPr rtlCol="0"/>
        <a:lstStyle/>
        <a:p>
          <a:pPr rtl="0"/>
          <a:endParaRPr lang="ja-JP" altLang="en-US" b="1" baseline="0" noProof="0" dirty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3A6A030-ABAB-4EFA-B539-0FDB3E07C1EF}">
      <dgm:prSet custT="1"/>
      <dgm:spPr/>
      <dgm:t>
        <a:bodyPr rtlCol="0"/>
        <a:lstStyle/>
        <a:p>
          <a:pPr rtl="0"/>
          <a:r>
            <a:rPr lang="ja-JP" altLang="en-US" sz="1700" b="1" baseline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水やり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ja-JP" altLang="en-US" b="1" noProof="0" dirty="0">
            <a:solidFill>
              <a:schemeClr val="bg1"/>
            </a:solidFill>
          </a:endParaRPr>
        </a:p>
      </dgm:t>
    </dgm:pt>
    <dgm:pt modelId="{BFE0749E-E343-4A6F-BD09-2810EE6B4BD7}" type="sibTrans" cxnId="{4B40C8DC-6B57-4F5B-8440-7241C649700B}">
      <dgm:prSet/>
      <dgm:spPr/>
      <dgm:t>
        <a:bodyPr rtlCol="0"/>
        <a:lstStyle/>
        <a:p>
          <a:pPr rtl="0"/>
          <a:endParaRPr lang="ja-JP" altLang="en-US" b="1" baseline="0" noProof="0" dirty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6D56F19-2708-49DB-8F92-D8AC45F23A9A}">
      <dgm:prSet custT="1"/>
      <dgm:spPr/>
      <dgm:t>
        <a:bodyPr rtlCol="0"/>
        <a:lstStyle/>
        <a:p>
          <a:pPr rtl="0"/>
          <a:r>
            <a:rPr lang="ja-JP" altLang="en-US" sz="1700" b="1" baseline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収穫</a:t>
          </a:r>
        </a:p>
      </dgm:t>
    </dgm:pt>
    <dgm:pt modelId="{9D5610C2-0A12-494A-AC46-8DD17C08B09F}" type="parTrans" cxnId="{32E90211-17E0-4DDF-9274-DD3E46D811B8}">
      <dgm:prSet/>
      <dgm:spPr/>
      <dgm:t>
        <a:bodyPr rtlCol="0"/>
        <a:lstStyle/>
        <a:p>
          <a:pPr rtl="0"/>
          <a:endParaRPr lang="ja-JP" altLang="en-US" b="1" noProof="0" dirty="0">
            <a:solidFill>
              <a:schemeClr val="bg1"/>
            </a:solidFill>
          </a:endParaRPr>
        </a:p>
      </dgm:t>
    </dgm:pt>
    <dgm:pt modelId="{EC8965A1-F755-4945-8AAC-DCF1F68F011E}" type="sibTrans" cxnId="{32E90211-17E0-4DDF-9274-DD3E46D811B8}">
      <dgm:prSet/>
      <dgm:spPr/>
      <dgm:t>
        <a:bodyPr rtlCol="0"/>
        <a:lstStyle/>
        <a:p>
          <a:pPr rtl="0"/>
          <a:endParaRPr lang="ja-JP" altLang="en-US" b="1" baseline="0" noProof="0" dirty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44E59079-4044-4615-844A-2BF6DDD5742E}" type="pres">
      <dgm:prSet presAssocID="{D4503D04-C97E-4622-AE07-D0307CB3B4CA}" presName="cycle" presStyleCnt="0">
        <dgm:presLayoutVars>
          <dgm:dir/>
          <dgm:resizeHandles val="exact"/>
        </dgm:presLayoutVars>
      </dgm:prSet>
      <dgm:spPr/>
    </dgm:pt>
    <dgm:pt modelId="{8207854D-2B51-4A8E-B5AE-10487E87CA78}" type="pres">
      <dgm:prSet presAssocID="{AAC263CB-8256-4B03-92FE-1622698FB3E9}" presName="node" presStyleLbl="node1" presStyleIdx="0" presStyleCnt="4">
        <dgm:presLayoutVars>
          <dgm:bulletEnabled val="1"/>
        </dgm:presLayoutVars>
      </dgm:prSet>
      <dgm:spPr/>
    </dgm:pt>
    <dgm:pt modelId="{3BD308D7-A299-4638-ADDE-05060FAADE0B}" type="pres">
      <dgm:prSet presAssocID="{AAC263CB-8256-4B03-92FE-1622698FB3E9}" presName="spNode" presStyleCnt="0"/>
      <dgm:spPr/>
    </dgm:pt>
    <dgm:pt modelId="{C8571390-81D5-4CB3-85C5-E4D11E7CFD6A}" type="pres">
      <dgm:prSet presAssocID="{808B76D0-8EC7-469A-93AC-7A6017188A9D}" presName="sibTrans" presStyleLbl="sibTrans1D1" presStyleIdx="0" presStyleCnt="4"/>
      <dgm:spPr/>
    </dgm:pt>
    <dgm:pt modelId="{A20D3CF3-3A37-4B6F-A6B5-4E7BBBD1546D}" type="pres">
      <dgm:prSet presAssocID="{4E8D2E69-0173-4BD3-B96A-7A9C5DD12B47}" presName="node" presStyleLbl="node1" presStyleIdx="1" presStyleCnt="4">
        <dgm:presLayoutVars>
          <dgm:bulletEnabled val="1"/>
        </dgm:presLayoutVars>
      </dgm:prSet>
      <dgm:spPr/>
    </dgm:pt>
    <dgm:pt modelId="{5699C828-C06B-4049-827B-700B959CB820}" type="pres">
      <dgm:prSet presAssocID="{4E8D2E69-0173-4BD3-B96A-7A9C5DD12B47}" presName="spNode" presStyleCnt="0"/>
      <dgm:spPr/>
    </dgm:pt>
    <dgm:pt modelId="{48BB7BDC-C048-4E69-ACAB-ECF95ED26C20}" type="pres">
      <dgm:prSet presAssocID="{FEF1E80E-8A9E-4B0A-817C-2A4CFDCF3FB2}" presName="sibTrans" presStyleLbl="sibTrans1D1" presStyleIdx="1" presStyleCnt="4"/>
      <dgm:spPr/>
    </dgm:pt>
    <dgm:pt modelId="{4521CE3A-1D32-4E92-83BA-6B4DBB6DBC61}" type="pres">
      <dgm:prSet presAssocID="{93A6A030-ABAB-4EFA-B539-0FDB3E07C1EF}" presName="node" presStyleLbl="node1" presStyleIdx="2" presStyleCnt="4">
        <dgm:presLayoutVars>
          <dgm:bulletEnabled val="1"/>
        </dgm:presLayoutVars>
      </dgm:prSet>
      <dgm:spPr/>
    </dgm:pt>
    <dgm:pt modelId="{34BD8A5D-E98E-4E78-B880-A24345A05A2D}" type="pres">
      <dgm:prSet presAssocID="{93A6A030-ABAB-4EFA-B539-0FDB3E07C1EF}" presName="spNode" presStyleCnt="0"/>
      <dgm:spPr/>
    </dgm:pt>
    <dgm:pt modelId="{C747AAAB-C295-45F8-80B3-C14658BB07BE}" type="pres">
      <dgm:prSet presAssocID="{BFE0749E-E343-4A6F-BD09-2810EE6B4BD7}" presName="sibTrans" presStyleLbl="sibTrans1D1" presStyleIdx="2" presStyleCnt="4"/>
      <dgm:spPr/>
    </dgm:pt>
    <dgm:pt modelId="{189DFD5B-E336-4C25-B91A-5BA538A2118E}" type="pres">
      <dgm:prSet presAssocID="{76D56F19-2708-49DB-8F92-D8AC45F23A9A}" presName="node" presStyleLbl="node1" presStyleIdx="3" presStyleCnt="4">
        <dgm:presLayoutVars>
          <dgm:bulletEnabled val="1"/>
        </dgm:presLayoutVars>
      </dgm:prSet>
      <dgm:spPr/>
    </dgm:pt>
    <dgm:pt modelId="{6F49F479-5DE3-4E1C-9602-1596AE98CFE6}" type="pres">
      <dgm:prSet presAssocID="{76D56F19-2708-49DB-8F92-D8AC45F23A9A}" presName="spNode" presStyleCnt="0"/>
      <dgm:spPr/>
    </dgm:pt>
    <dgm:pt modelId="{5ACEEF5B-7780-407E-9A1B-DD9AD3C9D5C6}" type="pres">
      <dgm:prSet presAssocID="{EC8965A1-F755-4945-8AAC-DCF1F68F011E}" presName="sibTrans" presStyleLbl="sibTrans1D1" presStyleIdx="3" presStyleCnt="4"/>
      <dgm:spPr/>
    </dgm:pt>
  </dgm:ptLst>
  <dgm:cxnLst>
    <dgm:cxn modelId="{B8012909-31CC-4651-B917-AA40A0B19C60}" type="presOf" srcId="{808B76D0-8EC7-469A-93AC-7A6017188A9D}" destId="{C8571390-81D5-4CB3-85C5-E4D11E7CFD6A}" srcOrd="0" destOrd="0" presId="urn:microsoft.com/office/officeart/2005/8/layout/cycle6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543E8744-CB30-49DE-AF2B-4CD39E66B57D}" type="presOf" srcId="{76D56F19-2708-49DB-8F92-D8AC45F23A9A}" destId="{189DFD5B-E336-4C25-B91A-5BA538A2118E}" srcOrd="0" destOrd="0" presId="urn:microsoft.com/office/officeart/2005/8/layout/cycle6"/>
    <dgm:cxn modelId="{771C6669-A4EF-41AF-8590-752148CA914D}" type="presOf" srcId="{4E8D2E69-0173-4BD3-B96A-7A9C5DD12B47}" destId="{A20D3CF3-3A37-4B6F-A6B5-4E7BBBD1546D}" srcOrd="0" destOrd="0" presId="urn:microsoft.com/office/officeart/2005/8/layout/cycle6"/>
    <dgm:cxn modelId="{B37EDD4B-343D-4F96-9CAD-7FE23EC43B88}" type="presOf" srcId="{EC8965A1-F755-4945-8AAC-DCF1F68F011E}" destId="{5ACEEF5B-7780-407E-9A1B-DD9AD3C9D5C6}" srcOrd="0" destOrd="0" presId="urn:microsoft.com/office/officeart/2005/8/layout/cycle6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F90035AD-DBAC-4CA9-AA0A-714D22095450}" type="presOf" srcId="{D4503D04-C97E-4622-AE07-D0307CB3B4CA}" destId="{44E59079-4044-4615-844A-2BF6DDD5742E}" srcOrd="0" destOrd="0" presId="urn:microsoft.com/office/officeart/2005/8/layout/cycle6"/>
    <dgm:cxn modelId="{839722B2-0B9D-4B60-875E-31C70C790265}" type="presOf" srcId="{AAC263CB-8256-4B03-92FE-1622698FB3E9}" destId="{8207854D-2B51-4A8E-B5AE-10487E87CA78}" srcOrd="0" destOrd="0" presId="urn:microsoft.com/office/officeart/2005/8/layout/cycle6"/>
    <dgm:cxn modelId="{B66D5ECA-14EC-4C3E-AFD7-124FCA083E2B}" type="presOf" srcId="{93A6A030-ABAB-4EFA-B539-0FDB3E07C1EF}" destId="{4521CE3A-1D32-4E92-83BA-6B4DBB6DBC61}" srcOrd="0" destOrd="0" presId="urn:microsoft.com/office/officeart/2005/8/layout/cycle6"/>
    <dgm:cxn modelId="{C3DE9ED3-38FB-4274-A096-C51CB55DF9E2}" type="presOf" srcId="{FEF1E80E-8A9E-4B0A-817C-2A4CFDCF3FB2}" destId="{48BB7BDC-C048-4E69-ACAB-ECF95ED26C20}" srcOrd="0" destOrd="0" presId="urn:microsoft.com/office/officeart/2005/8/layout/cycle6"/>
    <dgm:cxn modelId="{464CC8D7-9296-4E3D-8AFC-37B87AC6863B}" type="presOf" srcId="{BFE0749E-E343-4A6F-BD09-2810EE6B4BD7}" destId="{C747AAAB-C295-45F8-80B3-C14658BB07BE}" srcOrd="0" destOrd="0" presId="urn:microsoft.com/office/officeart/2005/8/layout/cycle6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26CB1FEB-1370-4614-92B2-B054D6C4BFAD}" type="presParOf" srcId="{44E59079-4044-4615-844A-2BF6DDD5742E}" destId="{8207854D-2B51-4A8E-B5AE-10487E87CA78}" srcOrd="0" destOrd="0" presId="urn:microsoft.com/office/officeart/2005/8/layout/cycle6"/>
    <dgm:cxn modelId="{46E1F505-6388-44AF-B512-07C548A8338D}" type="presParOf" srcId="{44E59079-4044-4615-844A-2BF6DDD5742E}" destId="{3BD308D7-A299-4638-ADDE-05060FAADE0B}" srcOrd="1" destOrd="0" presId="urn:microsoft.com/office/officeart/2005/8/layout/cycle6"/>
    <dgm:cxn modelId="{90E711E1-8E37-4F9E-8AB6-1FE5F3C7553D}" type="presParOf" srcId="{44E59079-4044-4615-844A-2BF6DDD5742E}" destId="{C8571390-81D5-4CB3-85C5-E4D11E7CFD6A}" srcOrd="2" destOrd="0" presId="urn:microsoft.com/office/officeart/2005/8/layout/cycle6"/>
    <dgm:cxn modelId="{D787DAE8-F37D-4A52-990F-100975069741}" type="presParOf" srcId="{44E59079-4044-4615-844A-2BF6DDD5742E}" destId="{A20D3CF3-3A37-4B6F-A6B5-4E7BBBD1546D}" srcOrd="3" destOrd="0" presId="urn:microsoft.com/office/officeart/2005/8/layout/cycle6"/>
    <dgm:cxn modelId="{6EEA712C-250A-40AD-9C66-A8BCB8808E88}" type="presParOf" srcId="{44E59079-4044-4615-844A-2BF6DDD5742E}" destId="{5699C828-C06B-4049-827B-700B959CB820}" srcOrd="4" destOrd="0" presId="urn:microsoft.com/office/officeart/2005/8/layout/cycle6"/>
    <dgm:cxn modelId="{8C87D362-9185-46CA-BAAF-0C7624873007}" type="presParOf" srcId="{44E59079-4044-4615-844A-2BF6DDD5742E}" destId="{48BB7BDC-C048-4E69-ACAB-ECF95ED26C20}" srcOrd="5" destOrd="0" presId="urn:microsoft.com/office/officeart/2005/8/layout/cycle6"/>
    <dgm:cxn modelId="{9B7A4A4E-3CD1-4803-B18A-1217099CC800}" type="presParOf" srcId="{44E59079-4044-4615-844A-2BF6DDD5742E}" destId="{4521CE3A-1D32-4E92-83BA-6B4DBB6DBC61}" srcOrd="6" destOrd="0" presId="urn:microsoft.com/office/officeart/2005/8/layout/cycle6"/>
    <dgm:cxn modelId="{B658F7DC-C199-41B8-92D6-D3F07F180BC4}" type="presParOf" srcId="{44E59079-4044-4615-844A-2BF6DDD5742E}" destId="{34BD8A5D-E98E-4E78-B880-A24345A05A2D}" srcOrd="7" destOrd="0" presId="urn:microsoft.com/office/officeart/2005/8/layout/cycle6"/>
    <dgm:cxn modelId="{A241D65D-8056-4E29-B8E1-18FFE36C66D3}" type="presParOf" srcId="{44E59079-4044-4615-844A-2BF6DDD5742E}" destId="{C747AAAB-C295-45F8-80B3-C14658BB07BE}" srcOrd="8" destOrd="0" presId="urn:microsoft.com/office/officeart/2005/8/layout/cycle6"/>
    <dgm:cxn modelId="{B236F409-DAE6-4262-BCB6-4E3EB3842410}" type="presParOf" srcId="{44E59079-4044-4615-844A-2BF6DDD5742E}" destId="{189DFD5B-E336-4C25-B91A-5BA538A2118E}" srcOrd="9" destOrd="0" presId="urn:microsoft.com/office/officeart/2005/8/layout/cycle6"/>
    <dgm:cxn modelId="{C5E8BEEB-5613-4831-B709-6807B41D380A}" type="presParOf" srcId="{44E59079-4044-4615-844A-2BF6DDD5742E}" destId="{6F49F479-5DE3-4E1C-9602-1596AE98CFE6}" srcOrd="10" destOrd="0" presId="urn:microsoft.com/office/officeart/2005/8/layout/cycle6"/>
    <dgm:cxn modelId="{D991BBDE-173D-4492-9A80-08ECF8E7AD22}" type="presParOf" srcId="{44E59079-4044-4615-844A-2BF6DDD5742E}" destId="{5ACEEF5B-7780-407E-9A1B-DD9AD3C9D5C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4E5A3-F3AE-4794-ABE8-672905731E8A}">
      <dsp:nvSpPr>
        <dsp:cNvPr id="0" name=""/>
        <dsp:cNvSpPr/>
      </dsp:nvSpPr>
      <dsp:spPr>
        <a:xfrm rot="16200000">
          <a:off x="616949" y="413459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E983A8-4726-42A4-977A-7FF40FC16E6F}">
      <dsp:nvSpPr>
        <dsp:cNvPr id="0" name=""/>
        <dsp:cNvSpPr/>
      </dsp:nvSpPr>
      <dsp:spPr>
        <a:xfrm>
          <a:off x="1004512" y="80102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4084F-AAF0-4394-A4B8-1C80AB3016EE}">
      <dsp:nvSpPr>
        <dsp:cNvPr id="0" name=""/>
        <dsp:cNvSpPr/>
      </dsp:nvSpPr>
      <dsp:spPr>
        <a:xfrm>
          <a:off x="35606" y="279846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altLang="en-US" sz="3200" kern="1200" baseline="0" noProof="0" dirty="0">
              <a:latin typeface="Meiryo UI" panose="020B0604030504040204" pitchFamily="50" charset="-128"/>
              <a:ea typeface="Meiryo UI" panose="020B0604030504040204" pitchFamily="50" charset="-128"/>
            </a:rPr>
            <a:t>種</a:t>
          </a:r>
        </a:p>
      </dsp:txBody>
      <dsp:txXfrm>
        <a:off x="35606" y="2798460"/>
        <a:ext cx="2981250" cy="720000"/>
      </dsp:txXfrm>
    </dsp:sp>
    <dsp:sp modelId="{F7FA26C2-9A7D-456E-A3F1-57C85E3B8944}">
      <dsp:nvSpPr>
        <dsp:cNvPr id="0" name=""/>
        <dsp:cNvSpPr/>
      </dsp:nvSpPr>
      <dsp:spPr>
        <a:xfrm rot="16200000">
          <a:off x="4119918" y="413459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27E61-512C-4C5C-B861-C214EB2B7051}">
      <dsp:nvSpPr>
        <dsp:cNvPr id="0" name=""/>
        <dsp:cNvSpPr/>
      </dsp:nvSpPr>
      <dsp:spPr>
        <a:xfrm>
          <a:off x="4507481" y="80102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CA5A9-4015-4F4C-A300-8CD9B37F28EC}">
      <dsp:nvSpPr>
        <dsp:cNvPr id="0" name=""/>
        <dsp:cNvSpPr/>
      </dsp:nvSpPr>
      <dsp:spPr>
        <a:xfrm>
          <a:off x="3538574" y="279846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altLang="en-US" sz="3200" kern="1200" baseline="0" noProof="0" dirty="0">
              <a:latin typeface="Meiryo UI" panose="020B0604030504040204" pitchFamily="50" charset="-128"/>
              <a:ea typeface="Meiryo UI" panose="020B0604030504040204" pitchFamily="50" charset="-128"/>
            </a:rPr>
            <a:t>植物</a:t>
          </a:r>
        </a:p>
      </dsp:txBody>
      <dsp:txXfrm>
        <a:off x="3538574" y="2798460"/>
        <a:ext cx="2981250" cy="720000"/>
      </dsp:txXfrm>
    </dsp:sp>
    <dsp:sp modelId="{6E502D37-0C18-4C1D-B5B6-1EE0F7480188}">
      <dsp:nvSpPr>
        <dsp:cNvPr id="0" name=""/>
        <dsp:cNvSpPr/>
      </dsp:nvSpPr>
      <dsp:spPr>
        <a:xfrm rot="16200000">
          <a:off x="7622887" y="413459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91F4F3-1EE7-4DA5-9945-2BDB8BB6DF14}">
      <dsp:nvSpPr>
        <dsp:cNvPr id="0" name=""/>
        <dsp:cNvSpPr/>
      </dsp:nvSpPr>
      <dsp:spPr>
        <a:xfrm>
          <a:off x="8010450" y="80102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AA4CD-88DE-4BAA-9BCF-1DE9D253FCAA}">
      <dsp:nvSpPr>
        <dsp:cNvPr id="0" name=""/>
        <dsp:cNvSpPr/>
      </dsp:nvSpPr>
      <dsp:spPr>
        <a:xfrm>
          <a:off x="7041543" y="279846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altLang="en-US" sz="3200" kern="1200" baseline="0" noProof="0" dirty="0">
              <a:latin typeface="Meiryo UI" panose="020B0604030504040204" pitchFamily="50" charset="-128"/>
              <a:ea typeface="Meiryo UI" panose="020B0604030504040204" pitchFamily="50" charset="-128"/>
            </a:rPr>
            <a:t>天候</a:t>
          </a:r>
        </a:p>
      </dsp:txBody>
      <dsp:txXfrm>
        <a:off x="7041543" y="279846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7854D-2B51-4A8E-B5AE-10487E87CA78}">
      <dsp:nvSpPr>
        <dsp:cNvPr id="0" name=""/>
        <dsp:cNvSpPr/>
      </dsp:nvSpPr>
      <dsp:spPr>
        <a:xfrm>
          <a:off x="1702803" y="766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700" b="1" kern="1200" baseline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植栽</a:t>
          </a:r>
        </a:p>
      </dsp:txBody>
      <dsp:txXfrm>
        <a:off x="1747369" y="45332"/>
        <a:ext cx="1315386" cy="823805"/>
      </dsp:txXfrm>
    </dsp:sp>
    <dsp:sp modelId="{C8571390-81D5-4CB3-85C5-E4D11E7CFD6A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2221269" y="178757"/>
              </a:moveTo>
              <a:arcTo wR="1508883" hR="1508883" stAng="17890351" swAng="262698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D3CF3-3A37-4B6F-A6B5-4E7BBBD1546D}">
      <dsp:nvSpPr>
        <dsp:cNvPr id="0" name=""/>
        <dsp:cNvSpPr/>
      </dsp:nvSpPr>
      <dsp:spPr>
        <a:xfrm>
          <a:off x="3211686" y="1509649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294232"/>
                <a:satOff val="1406"/>
                <a:lumOff val="1961"/>
                <a:alphaOff val="0"/>
                <a:satMod val="100000"/>
                <a:lumMod val="100000"/>
              </a:schemeClr>
            </a:gs>
            <a:gs pos="50000">
              <a:schemeClr val="accent2">
                <a:hueOff val="-294232"/>
                <a:satOff val="1406"/>
                <a:lumOff val="196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294232"/>
                <a:satOff val="1406"/>
                <a:lumOff val="196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700" b="1" kern="1200" baseline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肥料を与える</a:t>
          </a:r>
        </a:p>
      </dsp:txBody>
      <dsp:txXfrm>
        <a:off x="3256252" y="1554215"/>
        <a:ext cx="1315386" cy="823805"/>
      </dsp:txXfrm>
    </dsp:sp>
    <dsp:sp modelId="{48BB7BDC-C048-4E69-ACAB-ECF95ED26C20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2943554" y="1976265"/>
              </a:moveTo>
              <a:arcTo wR="1508883" hR="1508883" stAng="1082664" swAng="2626986"/>
            </a:path>
          </a:pathLst>
        </a:custGeom>
        <a:noFill/>
        <a:ln w="6350" cap="flat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CE3A-1D32-4E92-83BA-6B4DBB6DBC61}">
      <dsp:nvSpPr>
        <dsp:cNvPr id="0" name=""/>
        <dsp:cNvSpPr/>
      </dsp:nvSpPr>
      <dsp:spPr>
        <a:xfrm>
          <a:off x="1702803" y="3018533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588464"/>
                <a:satOff val="2812"/>
                <a:lumOff val="3922"/>
                <a:alphaOff val="0"/>
                <a:satMod val="100000"/>
                <a:lumMod val="100000"/>
              </a:schemeClr>
            </a:gs>
            <a:gs pos="50000">
              <a:schemeClr val="accent2">
                <a:hueOff val="-588464"/>
                <a:satOff val="2812"/>
                <a:lumOff val="392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588464"/>
                <a:satOff val="2812"/>
                <a:lumOff val="392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700" b="1" kern="1200" baseline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水やり</a:t>
          </a:r>
        </a:p>
      </dsp:txBody>
      <dsp:txXfrm>
        <a:off x="1747369" y="3063099"/>
        <a:ext cx="1315386" cy="823805"/>
      </dsp:txXfrm>
    </dsp:sp>
    <dsp:sp modelId="{C747AAAB-C295-45F8-80B3-C14658BB07BE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796497" y="2839009"/>
              </a:moveTo>
              <a:arcTo wR="1508883" hR="1508883" stAng="7090351" swAng="2626986"/>
            </a:path>
          </a:pathLst>
        </a:custGeom>
        <a:noFill/>
        <a:ln w="6350" cap="flat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DFD5B-E336-4C25-B91A-5BA538A2118E}">
      <dsp:nvSpPr>
        <dsp:cNvPr id="0" name=""/>
        <dsp:cNvSpPr/>
      </dsp:nvSpPr>
      <dsp:spPr>
        <a:xfrm>
          <a:off x="193919" y="1509649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satMod val="100000"/>
                <a:lumMod val="100000"/>
              </a:schemeClr>
            </a:gs>
            <a:gs pos="50000">
              <a:schemeClr val="accent2">
                <a:hueOff val="-882696"/>
                <a:satOff val="4218"/>
                <a:lumOff val="588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700" b="1" kern="1200" baseline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収穫</a:t>
          </a:r>
        </a:p>
      </dsp:txBody>
      <dsp:txXfrm>
        <a:off x="238485" y="1554215"/>
        <a:ext cx="1315386" cy="823805"/>
      </dsp:txXfrm>
    </dsp:sp>
    <dsp:sp modelId="{5ACEEF5B-7780-407E-9A1B-DD9AD3C9D5C6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74211" y="1041500"/>
              </a:moveTo>
              <a:arcTo wR="1508883" hR="1508883" stAng="11882664" swAng="2626986"/>
            </a:path>
          </a:pathLst>
        </a:custGeom>
        <a:noFill/>
        <a:ln w="635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EEED033-476B-475C-8C61-348851947F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1D6A3DE-6F75-4A11-9C67-600D447533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C2CCA-F9EB-40A1-AC65-B961C742B8A4}" type="datetime1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2021/5/6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51A3D3-961E-40F9-B6E8-CE0EA66BB2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AB095F6-341F-4FEA-9B0F-547CF67EA2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B65C4-B7C7-4AA8-B8E4-6F14069CC41C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285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44B3980-47DD-440D-BFD8-5276667830A9}" type="datetime1">
              <a:rPr kumimoji="1" lang="ja-JP" altLang="en-US" noProof="0" smtClean="0"/>
              <a:t>2021/5/6</a:t>
            </a:fld>
            <a:endParaRPr kumimoji="1" lang="ja-JP" altLang="en-US" noProof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noProof="0" dirty="0"/>
              <a:t>マスター テキストのスタイルを編集する</a:t>
            </a:r>
          </a:p>
          <a:p>
            <a:pPr lvl="1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2 </a:t>
            </a:r>
            <a:r>
              <a:rPr kumimoji="1" lang="ja-JP" altLang="en-US" noProof="0" dirty="0"/>
              <a:t>レベル</a:t>
            </a:r>
          </a:p>
          <a:p>
            <a:pPr lvl="2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3 </a:t>
            </a:r>
            <a:r>
              <a:rPr kumimoji="1" lang="ja-JP" altLang="en-US" noProof="0" dirty="0"/>
              <a:t>レベル</a:t>
            </a:r>
          </a:p>
          <a:p>
            <a:pPr lvl="3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4 </a:t>
            </a:r>
            <a:r>
              <a:rPr kumimoji="1" lang="ja-JP" altLang="en-US" noProof="0" dirty="0"/>
              <a:t>レベル</a:t>
            </a:r>
          </a:p>
          <a:p>
            <a:pPr lvl="4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5 </a:t>
            </a:r>
            <a:r>
              <a:rPr kumimoji="1"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C6A7D8F-2D5A-4747-9F64-7C00BCF73EB7}" type="slidenum">
              <a:rPr kumimoji="1" lang="en-US" altLang="ja-JP" noProof="0" smtClean="0"/>
              <a:pPr/>
              <a:t>‹#›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85445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A7D8F-2D5A-4747-9F64-7C00BCF73EB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13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A7D8F-2D5A-4747-9F64-7C00BCF73EB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010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A7D8F-2D5A-4747-9F64-7C00BCF73EB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68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A7D8F-2D5A-4747-9F64-7C00BCF73EB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347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A7D8F-2D5A-4747-9F64-7C00BCF73EB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16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長方形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長方形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長方形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長方形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グループ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直線​​コネクタ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​​コネクタ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​​コネクタ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20" name="日付プレースホルダー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F00680F-B341-4234-BDCA-2F359DF31942}" type="datetime1">
              <a:rPr lang="ja-JP" altLang="en-US" noProof="0" smtClean="0"/>
              <a:t>2021/5/6</a:t>
            </a:fld>
            <a:endParaRPr lang="ja-JP" altLang="en-US" noProof="0" dirty="0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99AD2C1-8D3F-4722-B4DE-D7FFCF059C5E}" type="datetime1">
              <a:rPr lang="ja-JP" altLang="en-US" noProof="0" smtClean="0"/>
              <a:t>2021/5/6</a:t>
            </a:fld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  <a:p>
            <a:pPr lvl="4"/>
            <a:endParaRPr kumimoji="1"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F82E673-1B05-44F5-91D9-64137C72E1F5}" type="datetime1">
              <a:rPr lang="ja-JP" altLang="en-US" noProof="0" smtClean="0"/>
              <a:t>2021/5/6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9C27214-1358-4041-9F33-C259C48C108F}" type="datetime1">
              <a:rPr lang="ja-JP" altLang="en-US" noProof="0" smtClean="0"/>
              <a:t>2021/5/6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長方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長方形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長方形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長方形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グループ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直線​​コネクタ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​​コネクタ(S)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​​コネクタ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 baseline="0">
                <a:solidFill>
                  <a:schemeClr val="tx2"/>
                </a:solidFill>
                <a:effectLst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fld id="{4BA18273-3BF5-4BC9-ADC8-C14B81764E14}" type="datetime1">
              <a:rPr lang="ja-JP" altLang="en-US" noProof="0" smtClean="0"/>
              <a:t>2021/5/6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75A7D-315C-47F6-B8E9-E028B4742C2B}" type="datetime1">
              <a:rPr lang="ja-JP" altLang="en-US" noProof="0" smtClean="0"/>
              <a:t>2021/5/6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Meiryo UI" panose="020B0604030504040204" pitchFamily="50" charset="-128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50A6269-6DF2-43EE-BA14-65FC847D3D24}" type="datetime1">
              <a:rPr lang="ja-JP" altLang="en-US" noProof="0" smtClean="0"/>
              <a:t>2021/5/6</a:t>
            </a:fld>
            <a:endParaRPr lang="ja-JP" altLang="en-US" noProof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ja-JP" altLang="en-US" noProof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53389D-2D13-4A1C-B8A7-F723DA5449D1}" type="datetime1">
              <a:rPr lang="ja-JP" altLang="en-US" noProof="0" smtClean="0"/>
              <a:t>2021/5/6</a:t>
            </a:fld>
            <a:endParaRPr lang="ja-JP" altLang="en-US" noProof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ja-JP" altLang="en-US" noProof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DBEE1B-E81A-497D-ABB0-8691BB911564}" type="datetime1">
              <a:rPr lang="ja-JP" altLang="en-US" noProof="0" smtClean="0"/>
              <a:t>2021/5/6</a:t>
            </a:fld>
            <a:endParaRPr lang="ja-JP" altLang="en-US" noProof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ja-JP" altLang="en-US" noProof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長方形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長方形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長方形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 baseline="0">
                <a:ea typeface="Meiryo UI" panose="020B0604030504040204" pitchFamily="50" charset="-128"/>
              </a:defRPr>
            </a:lvl1pPr>
            <a:lvl2pPr>
              <a:defRPr sz="1600" baseline="0">
                <a:ea typeface="Meiryo UI" panose="020B0604030504040204" pitchFamily="50" charset="-128"/>
              </a:defRPr>
            </a:lvl2pPr>
            <a:lvl3pPr>
              <a:defRPr sz="1400" baseline="0">
                <a:ea typeface="Meiryo UI" panose="020B0604030504040204" pitchFamily="50" charset="-128"/>
              </a:defRPr>
            </a:lvl3pPr>
            <a:lvl4pPr>
              <a:defRPr sz="1400" baseline="0">
                <a:ea typeface="Meiryo UI" panose="020B0604030504040204" pitchFamily="50" charset="-128"/>
              </a:defRPr>
            </a:lvl4pPr>
            <a:lvl5pPr>
              <a:defRPr sz="1400" baseline="0">
                <a:ea typeface="Meiryo UI" panose="020B0604030504040204" pitchFamily="50" charset="-128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fld id="{A980D42C-BC38-4B84-9366-31D7110AFBC0}" type="datetime1">
              <a:rPr lang="ja-JP" altLang="en-US" noProof="0" smtClean="0"/>
              <a:t>2021/5/6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1" name="長方形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長方形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長方形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 baseline="0"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アイコンをクリックして写真を追加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 baseline="0">
                <a:solidFill>
                  <a:schemeClr val="tx1"/>
                </a:solidFill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ea typeface="Meiryo UI" panose="020B0604030504040204" pitchFamily="50" charset="-128"/>
              </a:defRPr>
            </a:lvl1pPr>
          </a:lstStyle>
          <a:p>
            <a:fld id="{FF7B2FDC-CEC3-4ED5-A583-623B6FC8A51C}" type="datetime1">
              <a:rPr lang="ja-JP" altLang="en-US" noProof="0" smtClean="0"/>
              <a:t>2021/5/6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baseline="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長方形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5262599-5D92-4103-A85F-58800015A374}" type="datetime1">
              <a:rPr lang="ja-JP" altLang="en-US" noProof="0" smtClean="0"/>
              <a:t>2021/5/6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sz="4800" kern="1200" cap="none" spc="0" baseline="0" dirty="0">
          <a:solidFill>
            <a:schemeClr val="tx1"/>
          </a:solidFill>
          <a:effectLst/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kumimoji="1" sz="16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kumimoji="1"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kumimoji="1"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kumimoji="1"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kumimoji="1"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bm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長方形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長方形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長方形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長方形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長方形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直線​​コネクタ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​​コネクタ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​​コネクタ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0024" y="175364"/>
            <a:ext cx="3238829" cy="5473874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ja-JP" altLang="en-US" sz="2400" dirty="0">
                <a:solidFill>
                  <a:srgbClr val="FFFFFF"/>
                </a:solidFill>
              </a:rPr>
              <a:t>第</a:t>
            </a:r>
            <a:r>
              <a:rPr lang="en-US" altLang="ja-JP" sz="2400" dirty="0">
                <a:solidFill>
                  <a:srgbClr val="FFFFFF"/>
                </a:solidFill>
              </a:rPr>
              <a:t>2</a:t>
            </a:r>
            <a:r>
              <a:rPr lang="ja-JP" altLang="en-US" sz="2400" dirty="0">
                <a:solidFill>
                  <a:srgbClr val="FFFFFF"/>
                </a:solidFill>
              </a:rPr>
              <a:t>公園ウォーキングツアー</a:t>
            </a:r>
            <a:br>
              <a:rPr lang="en-US" altLang="ja-JP" sz="2400" dirty="0">
                <a:solidFill>
                  <a:srgbClr val="FFFFFF"/>
                </a:solidFill>
              </a:rPr>
            </a:br>
            <a:br>
              <a:rPr lang="en-US" altLang="ja-JP" sz="2400" dirty="0">
                <a:solidFill>
                  <a:srgbClr val="FFFFFF"/>
                </a:solidFill>
              </a:rPr>
            </a:br>
            <a:r>
              <a:rPr lang="ja-JP" altLang="en-US" sz="2400" dirty="0">
                <a:solidFill>
                  <a:srgbClr val="FFFFFF"/>
                </a:solidFill>
              </a:rPr>
              <a:t>令和</a:t>
            </a:r>
            <a:r>
              <a:rPr lang="en-US" altLang="ja-JP" sz="2400" dirty="0">
                <a:solidFill>
                  <a:srgbClr val="FFFFFF"/>
                </a:solidFill>
              </a:rPr>
              <a:t>3</a:t>
            </a:r>
            <a:r>
              <a:rPr lang="ja-JP" altLang="en-US" sz="2400" dirty="0">
                <a:solidFill>
                  <a:srgbClr val="FFFFFF"/>
                </a:solidFill>
              </a:rPr>
              <a:t>年</a:t>
            </a:r>
            <a:r>
              <a:rPr lang="en-US" altLang="ja-JP" sz="2400" dirty="0">
                <a:solidFill>
                  <a:srgbClr val="FFFFFF"/>
                </a:solidFill>
              </a:rPr>
              <a:t>5</a:t>
            </a:r>
            <a:r>
              <a:rPr lang="ja-JP" altLang="en-US" sz="2400" dirty="0">
                <a:solidFill>
                  <a:srgbClr val="FFFFFF"/>
                </a:solidFill>
              </a:rPr>
              <a:t>月</a:t>
            </a:r>
            <a:r>
              <a:rPr lang="en-US" altLang="ja-JP" sz="2400" dirty="0">
                <a:solidFill>
                  <a:srgbClr val="FFFFFF"/>
                </a:solidFill>
              </a:rPr>
              <a:t>22</a:t>
            </a:r>
            <a:r>
              <a:rPr lang="ja-JP" altLang="en-US" sz="2400" dirty="0">
                <a:solidFill>
                  <a:srgbClr val="FFFFFF"/>
                </a:solidFill>
              </a:rPr>
              <a:t>日（土）</a:t>
            </a:r>
            <a:br>
              <a:rPr lang="en-US" altLang="ja-JP" sz="2400" dirty="0">
                <a:solidFill>
                  <a:srgbClr val="FFFFFF"/>
                </a:solidFill>
              </a:rPr>
            </a:br>
            <a:br>
              <a:rPr lang="en-US" altLang="ja-JP" sz="2400" dirty="0">
                <a:solidFill>
                  <a:srgbClr val="FFFFFF"/>
                </a:solidFill>
              </a:rPr>
            </a:br>
            <a:r>
              <a:rPr lang="ja-JP" altLang="en-US" sz="2200" dirty="0">
                <a:solidFill>
                  <a:srgbClr val="FFFFFF"/>
                </a:solidFill>
              </a:rPr>
              <a:t>参加費：無料</a:t>
            </a:r>
            <a:br>
              <a:rPr lang="en-US" altLang="ja-JP" sz="2200" dirty="0">
                <a:solidFill>
                  <a:srgbClr val="FFFFFF"/>
                </a:solidFill>
              </a:rPr>
            </a:br>
            <a:br>
              <a:rPr lang="en-US" altLang="ja-JP" sz="2200" dirty="0">
                <a:solidFill>
                  <a:srgbClr val="FFFFFF"/>
                </a:solidFill>
              </a:rPr>
            </a:br>
            <a:r>
              <a:rPr lang="ja-JP" altLang="en-US" sz="2200" dirty="0">
                <a:solidFill>
                  <a:srgbClr val="FFFFFF"/>
                </a:solidFill>
              </a:rPr>
              <a:t>定　員：先着</a:t>
            </a:r>
            <a:r>
              <a:rPr lang="en-US" altLang="ja-JP" sz="2200" dirty="0">
                <a:solidFill>
                  <a:srgbClr val="FFFFFF"/>
                </a:solidFill>
              </a:rPr>
              <a:t>10</a:t>
            </a:r>
            <a:r>
              <a:rPr lang="ja-JP" altLang="en-US" sz="2200" dirty="0">
                <a:solidFill>
                  <a:srgbClr val="FFFFFF"/>
                </a:solidFill>
              </a:rPr>
              <a:t>名</a:t>
            </a:r>
            <a:br>
              <a:rPr lang="en-US" altLang="ja-JP" sz="2200" dirty="0">
                <a:solidFill>
                  <a:srgbClr val="FFFFFF"/>
                </a:solidFill>
              </a:rPr>
            </a:br>
            <a:br>
              <a:rPr lang="en-US" altLang="ja-JP" sz="2400" dirty="0">
                <a:solidFill>
                  <a:srgbClr val="FFFFFF"/>
                </a:solidFill>
              </a:rPr>
            </a:br>
            <a:r>
              <a:rPr lang="ja-JP" altLang="en-US" sz="2200" dirty="0">
                <a:solidFill>
                  <a:srgbClr val="FFFFFF"/>
                </a:solidFill>
              </a:rPr>
              <a:t>申込み：</a:t>
            </a:r>
            <a:r>
              <a:rPr lang="en-US" altLang="ja-JP" sz="2200" dirty="0">
                <a:solidFill>
                  <a:srgbClr val="FFFFFF"/>
                </a:solidFill>
              </a:rPr>
              <a:t>5</a:t>
            </a:r>
            <a:r>
              <a:rPr lang="ja-JP" altLang="en-US" sz="2200" dirty="0">
                <a:solidFill>
                  <a:srgbClr val="FFFFFF"/>
                </a:solidFill>
              </a:rPr>
              <a:t>月</a:t>
            </a:r>
            <a:r>
              <a:rPr lang="en-US" altLang="ja-JP" sz="2200" dirty="0">
                <a:solidFill>
                  <a:srgbClr val="FFFFFF"/>
                </a:solidFill>
              </a:rPr>
              <a:t>11</a:t>
            </a:r>
            <a:r>
              <a:rPr lang="ja-JP" altLang="en-US" sz="2200" dirty="0">
                <a:solidFill>
                  <a:srgbClr val="FFFFFF"/>
                </a:solidFill>
              </a:rPr>
              <a:t>（火）より</a:t>
            </a:r>
            <a:br>
              <a:rPr lang="en-US" altLang="ja-JP" sz="2200" dirty="0">
                <a:solidFill>
                  <a:srgbClr val="FFFFFF"/>
                </a:solidFill>
              </a:rPr>
            </a:br>
            <a:r>
              <a:rPr lang="ja-JP" altLang="en-US" sz="2200" dirty="0">
                <a:solidFill>
                  <a:srgbClr val="FFFFFF"/>
                </a:solidFill>
              </a:rPr>
              <a:t>（電話又は直接管理センターまでご連絡ください。）</a:t>
            </a:r>
            <a:br>
              <a:rPr lang="en-US" altLang="ja-JP" sz="2200" dirty="0">
                <a:solidFill>
                  <a:srgbClr val="FFFFFF"/>
                </a:solidFill>
              </a:rPr>
            </a:br>
            <a:br>
              <a:rPr lang="en-US" altLang="ja-JP" sz="2200" dirty="0">
                <a:solidFill>
                  <a:srgbClr val="FFFFFF"/>
                </a:solidFill>
              </a:rPr>
            </a:br>
            <a:r>
              <a:rPr lang="ja-JP" altLang="en-US" sz="2200" dirty="0">
                <a:solidFill>
                  <a:srgbClr val="FFFFFF"/>
                </a:solidFill>
              </a:rPr>
              <a:t>集　合：</a:t>
            </a:r>
            <a:r>
              <a:rPr lang="en-US" altLang="ja-JP" sz="2200" dirty="0">
                <a:solidFill>
                  <a:srgbClr val="FFFFFF"/>
                </a:solidFill>
              </a:rPr>
              <a:t>9</a:t>
            </a:r>
            <a:r>
              <a:rPr lang="ja-JP" altLang="en-US" sz="2200" dirty="0">
                <a:solidFill>
                  <a:srgbClr val="FFFFFF"/>
                </a:solidFill>
              </a:rPr>
              <a:t>：</a:t>
            </a:r>
            <a:r>
              <a:rPr lang="en-US" altLang="ja-JP" sz="2200" dirty="0">
                <a:solidFill>
                  <a:srgbClr val="FFFFFF"/>
                </a:solidFill>
              </a:rPr>
              <a:t>50</a:t>
            </a:r>
            <a:r>
              <a:rPr lang="ja-JP" altLang="en-US" sz="2200" dirty="0">
                <a:solidFill>
                  <a:srgbClr val="FFFFFF"/>
                </a:solidFill>
              </a:rPr>
              <a:t>に公園管理　</a:t>
            </a:r>
            <a:br>
              <a:rPr lang="en-US" altLang="ja-JP" sz="2200" dirty="0">
                <a:solidFill>
                  <a:srgbClr val="FFFFFF"/>
                </a:solidFill>
              </a:rPr>
            </a:br>
            <a:r>
              <a:rPr lang="ja-JP" altLang="en-US" sz="2200" dirty="0">
                <a:solidFill>
                  <a:srgbClr val="FFFFFF"/>
                </a:solidFill>
              </a:rPr>
              <a:t>　　　　　　センター前</a:t>
            </a:r>
            <a:br>
              <a:rPr lang="en-US" altLang="ja-JP" sz="2200" dirty="0">
                <a:solidFill>
                  <a:srgbClr val="FFFFFF"/>
                </a:solidFill>
              </a:rPr>
            </a:br>
            <a:br>
              <a:rPr lang="en-US" altLang="ja-JP" sz="2200" dirty="0">
                <a:solidFill>
                  <a:srgbClr val="FFFFFF"/>
                </a:solidFill>
              </a:rPr>
            </a:br>
            <a:r>
              <a:rPr lang="ja-JP" altLang="en-US" sz="2200" dirty="0">
                <a:solidFill>
                  <a:srgbClr val="FFFFFF"/>
                </a:solidFill>
              </a:rPr>
              <a:t>服　装：歩きやすい服装・靴</a:t>
            </a:r>
            <a:br>
              <a:rPr lang="en-US" altLang="ja-JP" sz="2200" dirty="0">
                <a:solidFill>
                  <a:srgbClr val="FFFFFF"/>
                </a:solidFill>
              </a:rPr>
            </a:br>
            <a:br>
              <a:rPr lang="en-US" altLang="ja-JP" sz="2200" dirty="0">
                <a:solidFill>
                  <a:srgbClr val="FFFFFF"/>
                </a:solidFill>
              </a:rPr>
            </a:br>
            <a:r>
              <a:rPr lang="ja-JP" altLang="en-US" sz="2200" dirty="0">
                <a:solidFill>
                  <a:srgbClr val="FFFFFF"/>
                </a:solidFill>
              </a:rPr>
              <a:t>問合せ：</a:t>
            </a:r>
            <a:r>
              <a:rPr lang="en-US" altLang="ja-JP" sz="2200" dirty="0">
                <a:solidFill>
                  <a:srgbClr val="FFFFFF"/>
                </a:solidFill>
              </a:rPr>
              <a:t>045</a:t>
            </a:r>
            <a:r>
              <a:rPr lang="ja-JP" altLang="en-US" sz="2200" dirty="0">
                <a:solidFill>
                  <a:srgbClr val="FFFFFF"/>
                </a:solidFill>
              </a:rPr>
              <a:t>－</a:t>
            </a:r>
            <a:r>
              <a:rPr lang="en-US" altLang="ja-JP" sz="2200" dirty="0">
                <a:solidFill>
                  <a:srgbClr val="FFFFFF"/>
                </a:solidFill>
              </a:rPr>
              <a:t>774</a:t>
            </a:r>
            <a:r>
              <a:rPr lang="ja-JP" altLang="en-US" sz="2200" dirty="0">
                <a:solidFill>
                  <a:srgbClr val="FFFFFF"/>
                </a:solidFill>
              </a:rPr>
              <a:t>－</a:t>
            </a:r>
            <a:r>
              <a:rPr lang="en-US" altLang="ja-JP" sz="2200" dirty="0">
                <a:solidFill>
                  <a:srgbClr val="FFFFFF"/>
                </a:solidFill>
              </a:rPr>
              <a:t>3003</a:t>
            </a:r>
            <a:endParaRPr lang="ja-JP" altLang="en-US" sz="2200" dirty="0">
              <a:solidFill>
                <a:srgbClr val="FFFFFF"/>
              </a:solidFill>
            </a:endParaRPr>
          </a:p>
        </p:txBody>
      </p:sp>
      <p:sp>
        <p:nvSpPr>
          <p:cNvPr id="7" name="サブタイトル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4" y="6051248"/>
            <a:ext cx="3238829" cy="153753"/>
          </a:xfrm>
        </p:spPr>
        <p:txBody>
          <a:bodyPr rtlCol="0">
            <a:normAutofit fontScale="32500" lnSpcReduction="20000"/>
          </a:bodyPr>
          <a:lstStyle/>
          <a:p>
            <a:pPr rtl="0"/>
            <a:endParaRPr lang="ja-JP" altLang="en-US" sz="1400" dirty="0">
              <a:solidFill>
                <a:srgbClr val="FFFFFF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141973C-D7F6-4210-8147-EE7706102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76" y="1472158"/>
            <a:ext cx="6427455" cy="4296427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8A71E8C-DDFC-42E7-A437-31702246C91B}"/>
              </a:ext>
            </a:extLst>
          </p:cNvPr>
          <p:cNvSpPr/>
          <p:nvPr/>
        </p:nvSpPr>
        <p:spPr>
          <a:xfrm>
            <a:off x="4434381" y="4378746"/>
            <a:ext cx="2693096" cy="12526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ysClr val="windowText" lastClr="00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公園スタッフと園内を散歩しながら樹木や草花、生物を観察しませんか！</a:t>
            </a:r>
            <a:r>
              <a:rPr kumimoji="1" lang="ja-JP" altLang="en-US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長方形 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</a:endParaRPr>
          </a:p>
        </p:txBody>
      </p:sp>
      <p:pic>
        <p:nvPicPr>
          <p:cNvPr id="5" name="画像 2" descr="葉のクローズアップ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長方形 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>
              <a:tabLst>
                <a:tab pos="4119563" algn="l"/>
              </a:tabLst>
            </a:pPr>
            <a:r>
              <a:rPr lang="ja-JP" altLang="en-US" dirty="0"/>
              <a:t>庭園の要素</a:t>
            </a:r>
          </a:p>
        </p:txBody>
      </p:sp>
      <p:graphicFrame>
        <p:nvGraphicFramePr>
          <p:cNvPr id="9" name="コンテンツ プレースホルダー 8" descr="SmartArt アイコン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359489"/>
              </p:ext>
            </p:extLst>
          </p:nvPr>
        </p:nvGraphicFramePr>
        <p:xfrm>
          <a:off x="1066800" y="2103120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</a:endParaRPr>
          </a:p>
        </p:txBody>
      </p:sp>
      <p:sp>
        <p:nvSpPr>
          <p:cNvPr id="13" name="長方形 12">
            <a:extLst>
              <a:ext uri="{FF2B5EF4-FFF2-40B4-BE49-F238E27FC236}">
                <a16:creationId xmlns:a16="http://schemas.microsoft.com/office/drawing/2014/main" id="{59261977-BEC4-4705-BB60-C4C0C7471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</a:endParaRPr>
          </a:p>
        </p:txBody>
      </p:sp>
      <p:sp useBgFill="1">
        <p:nvSpPr>
          <p:cNvPr id="15" name="長方形 14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長方形 16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6" name="コンテンツ プレースホルダー 5" descr="グラフ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451217"/>
              </p:ext>
            </p:extLst>
          </p:nvPr>
        </p:nvGraphicFramePr>
        <p:xfrm>
          <a:off x="1286615" y="1286931"/>
          <a:ext cx="5668310" cy="428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長方形 18">
            <a:extLst>
              <a:ext uri="{FF2B5EF4-FFF2-40B4-BE49-F238E27FC236}">
                <a16:creationId xmlns:a16="http://schemas.microsoft.com/office/drawing/2014/main" id="{848B10FE-6408-43F6-9A62-B98F2DB0F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4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189" y="643464"/>
            <a:ext cx="2888344" cy="5571071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400" dirty="0">
                <a:solidFill>
                  <a:srgbClr val="FFFFFF"/>
                </a:solidFill>
              </a:rPr>
              <a:t>植栽の</a:t>
            </a:r>
            <a:br>
              <a:rPr lang="en-US" altLang="ja-JP" sz="4400" dirty="0">
                <a:solidFill>
                  <a:srgbClr val="FFFFFF"/>
                </a:solidFill>
              </a:rPr>
            </a:br>
            <a:r>
              <a:rPr lang="ja-JP" altLang="en-US" sz="4400" dirty="0">
                <a:solidFill>
                  <a:srgbClr val="FFFFFF"/>
                </a:solidFill>
              </a:rPr>
              <a:t>繁忙期</a:t>
            </a:r>
          </a:p>
        </p:txBody>
      </p:sp>
    </p:spTree>
    <p:extLst>
      <p:ext uri="{BB962C8B-B14F-4D97-AF65-F5344CB8AC3E}">
        <p14:creationId xmlns:p14="http://schemas.microsoft.com/office/powerpoint/2010/main" val="411277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長方形 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長方形 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pic>
        <p:nvPicPr>
          <p:cNvPr id="7" name="コンテンツ プレースホルダー 3" descr="植栽">
            <a:extLst>
              <a:ext uri="{FF2B5EF4-FFF2-40B4-BE49-F238E27FC236}">
                <a16:creationId xmlns:a16="http://schemas.microsoft.com/office/drawing/2014/main" id="{36C5320A-DFA9-4A31-8D7F-EE05D1E380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515" y="1328394"/>
            <a:ext cx="4188221" cy="422741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ja-JP" altLang="en-US" sz="3200" dirty="0"/>
              <a:t>植栽のサイクル</a:t>
            </a:r>
          </a:p>
        </p:txBody>
      </p:sp>
      <p:graphicFrame>
        <p:nvGraphicFramePr>
          <p:cNvPr id="10" name="コンテンツ プレースホルダー 2" descr="SmartArt">
            <a:extLst>
              <a:ext uri="{FF2B5EF4-FFF2-40B4-BE49-F238E27FC236}">
                <a16:creationId xmlns:a16="http://schemas.microsoft.com/office/drawing/2014/main" id="{D4F03EC1-D08C-45FA-AC9F-7C43CAF5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688312"/>
              </p:ext>
            </p:extLst>
          </p:nvPr>
        </p:nvGraphicFramePr>
        <p:xfrm>
          <a:off x="6315075" y="2103438"/>
          <a:ext cx="4810125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118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長方形 13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長方形 15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8" name="長方形 17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20" name="グループ 19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35880" y="1267730"/>
            <a:ext cx="1920240" cy="731520"/>
            <a:chOff x="4828372" y="1267730"/>
            <a:chExt cx="2227748" cy="731520"/>
          </a:xfrm>
        </p:grpSpPr>
        <p:sp>
          <p:nvSpPr>
            <p:cNvPr id="21" name="長方形 20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22" name="グループ 21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23" name="直線​​コネクタ 22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​​コネクタ 23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画像 8" descr="鮮やかな色の花">
            <a:extLst>
              <a:ext uri="{FF2B5EF4-FFF2-40B4-BE49-F238E27FC236}">
                <a16:creationId xmlns:a16="http://schemas.microsoft.com/office/drawing/2014/main" id="{E3AED392-F4FF-45D7-9A91-FD20E7E29C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長方形 26">
            <a:extLst>
              <a:ext uri="{FF2B5EF4-FFF2-40B4-BE49-F238E27FC236}">
                <a16:creationId xmlns:a16="http://schemas.microsoft.com/office/drawing/2014/main" id="{7BB58C53-AF1A-4577-9FD9-2A6A3DDEA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9" name="長方形 28">
            <a:extLst>
              <a:ext uri="{FF2B5EF4-FFF2-40B4-BE49-F238E27FC236}">
                <a16:creationId xmlns:a16="http://schemas.microsoft.com/office/drawing/2014/main" id="{E5F7F7DE-2DAA-4260-B379-423DEC36F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22BAEBB-B897-4E2E-8BE7-753F106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188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/>
              <a:t>お問い合わせ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9DEA66-4826-47AE-AD32-B06226F8E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3974586"/>
            <a:ext cx="9070848" cy="1164677"/>
          </a:xfrm>
        </p:spPr>
        <p:txBody>
          <a:bodyPr vert="horz" lIns="91440" tIns="45720" rIns="91440" bIns="45720" rtlCol="0">
            <a:normAutofit/>
          </a:bodyPr>
          <a:lstStyle/>
          <a:p>
            <a:pPr rtl="0">
              <a:spcBef>
                <a:spcPts val="0"/>
              </a:spcBef>
            </a:pPr>
            <a:r>
              <a:rPr lang="en-US" altLang="ja-JP" spc="80"/>
              <a:t>someone@example.com</a:t>
            </a:r>
          </a:p>
        </p:txBody>
      </p:sp>
      <p:sp>
        <p:nvSpPr>
          <p:cNvPr id="31" name="長方形 30">
            <a:extLst>
              <a:ext uri="{FF2B5EF4-FFF2-40B4-BE49-F238E27FC236}">
                <a16:creationId xmlns:a16="http://schemas.microsoft.com/office/drawing/2014/main" id="{3C0C984F-4779-40F8-A8DC-59DD7615B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直線​​コネクタ 32">
            <a:extLst>
              <a:ext uri="{FF2B5EF4-FFF2-40B4-BE49-F238E27FC236}">
                <a16:creationId xmlns:a16="http://schemas.microsoft.com/office/drawing/2014/main" id="{57D5430C-DB52-4EA6-8319-C7AC4C171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8166ECFA-EC1E-4CD9-A9CC-1EBFE29AB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​​コネクタ 36">
            <a:extLst>
              <a:ext uri="{FF2B5EF4-FFF2-40B4-BE49-F238E27FC236}">
                <a16:creationId xmlns:a16="http://schemas.microsoft.com/office/drawing/2014/main" id="{C746FE2E-3188-4CA0-96F7-21A68D1B1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06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ガーデン シャボンのデザイン</Template>
  <TotalTime>12</TotalTime>
  <Words>135</Words>
  <Application>Microsoft Office PowerPoint</Application>
  <PresentationFormat>ワイド画面</PresentationFormat>
  <Paragraphs>19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HGP創英ﾌﾟﾚｾﾞﾝｽEB</vt:lpstr>
      <vt:lpstr>HGP創英角ｺﾞｼｯｸUB</vt:lpstr>
      <vt:lpstr>Meiryo UI</vt:lpstr>
      <vt:lpstr>Arial</vt:lpstr>
      <vt:lpstr>シャボン</vt:lpstr>
      <vt:lpstr>第2公園ウォーキングツアー  令和3年5月22日（土）  参加費：無料  定　員：先着10名  申込み：5月11（火）より （電話又は直接管理センターまでご連絡ください。）  集　合：9：50に公園管理　 　　　　　　センター前  服　装：歩きやすい服装・靴  問合せ：045－774－3003</vt:lpstr>
      <vt:lpstr>庭園の要素</vt:lpstr>
      <vt:lpstr>植栽の 繁忙期</vt:lpstr>
      <vt:lpstr>植栽のサイクル</vt:lpstr>
      <vt:lpstr>お問い合わせ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第2公園ウォーキングツアー  令和3年5月22日（土）  参加費：無料  定　員：先着10名  申込み：5月11（火）より （電話又は直接管理センターまでご連絡ください。）  集　合：9：50に公園管理　 　　　　　　センター前  服　装：歩きやすい服装・靴  問合せ：045－774－3003</dc:title>
  <dc:creator>tomisou</dc:creator>
  <cp:lastModifiedBy>tomisou</cp:lastModifiedBy>
  <cp:revision>2</cp:revision>
  <dcterms:created xsi:type="dcterms:W3CDTF">2021-05-05T23:48:01Z</dcterms:created>
  <dcterms:modified xsi:type="dcterms:W3CDTF">2021-05-06T00:00:47Z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