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12192000" cy="16256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00CC00"/>
    <a:srgbClr val="66FF66"/>
    <a:srgbClr val="663300"/>
    <a:srgbClr val="996600"/>
    <a:srgbClr val="CCFFCC"/>
    <a:srgbClr val="CCFF99"/>
    <a:srgbClr val="FFFFCC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>
        <p:scale>
          <a:sx n="70" d="100"/>
          <a:sy n="70" d="100"/>
        </p:scale>
        <p:origin x="1170" y="-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B6460886-7BC8-4EE2-A8E1-145EEBA6F0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0882D32-A434-493B-A483-BF6C88C23A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0E89B-632D-452E-8D1E-B8E20142BCE5}" type="datetimeFigureOut">
              <a:rPr kumimoji="1" lang="ja-JP" altLang="en-US" smtClean="0"/>
              <a:t>2025/6/15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CBFD4AE-74EF-4F16-A35B-3BCFA94400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720C9AE-777C-4436-8E62-84A4CD95E9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BF47F-6030-400E-BE9C-2374CA5E36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11910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D984C-872D-4DAC-A45C-F925FE762FDB}" type="datetimeFigureOut">
              <a:rPr kumimoji="1" lang="ja-JP" altLang="en-US" smtClean="0"/>
              <a:t>2025/6/15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19313" y="1233488"/>
            <a:ext cx="24971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53FD2-9B5E-4D9E-9EEB-15A584E20D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47730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DA9426-87A1-58A6-8C81-9F5E6143B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60416"/>
            <a:ext cx="9144000" cy="565949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FE3E33D-9724-B33B-F2FE-F12676BBBF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1B468CF-0CC1-5DA9-731D-141A17166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905C-D357-4CB7-86A0-90446785BA6B}" type="datetimeFigureOut">
              <a:rPr kumimoji="1" lang="ja-JP" altLang="en-US" smtClean="0"/>
              <a:t>2025/6/15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60E661D-6CFC-C9FA-C0EF-9A848BDE5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316B274-EC21-5E32-7D42-98EA15F43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5DFA-FD93-4203-9062-A04236E37E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4210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3BD8D6-09FE-6161-5219-83B90817E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E1F7A55-6A6D-8DA8-181E-51F072134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23BC377-B5D1-1430-A207-02248A451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905C-D357-4CB7-86A0-90446785BA6B}" type="datetimeFigureOut">
              <a:rPr kumimoji="1" lang="ja-JP" altLang="en-US" smtClean="0"/>
              <a:t>2025/6/15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F62880F-EAA2-F1A8-975C-BCC694C5E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605DA7-9914-386A-3F64-73D984EF7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5DFA-FD93-4203-9062-A04236E37E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141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3DD4B26-18B2-E5F0-75AA-E6019005FB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65481"/>
            <a:ext cx="2628900" cy="13776209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686BDDB-9E44-8276-63E6-AD9F17B16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5481"/>
            <a:ext cx="7734300" cy="13776209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5A30F0E-3B3C-9838-DFDA-016E5107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905C-D357-4CB7-86A0-90446785BA6B}" type="datetimeFigureOut">
              <a:rPr kumimoji="1" lang="ja-JP" altLang="en-US" smtClean="0"/>
              <a:t>2025/6/15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6D1D36-86CD-B96B-7338-5E5EB010B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B04B3FE-B65D-BCD8-76E6-506307B19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5DFA-FD93-4203-9062-A04236E37E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5033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D6C0D3-3915-DC8D-88ED-8DDC2479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F0131C-DD1C-A61C-154C-FF898332A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4B2B49D-BD03-1878-8AC3-E6FCDAAF5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905C-D357-4CB7-86A0-90446785BA6B}" type="datetimeFigureOut">
              <a:rPr kumimoji="1" lang="ja-JP" altLang="en-US" smtClean="0"/>
              <a:t>2025/6/15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C471E77-62A4-5B55-3D7C-29AFB8F99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4AFA953-54C5-53EC-71C4-A3961FF3D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5DFA-FD93-4203-9062-A04236E37E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0753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310D7C-9F35-CD2A-22ED-8F15B82F1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052714"/>
            <a:ext cx="10515600" cy="676204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2F6C2CA-EFE3-62C5-0856-FF13BE022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0878728"/>
            <a:ext cx="10515600" cy="35559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584F0C-7DCA-875A-1DAB-745F5DB3C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905C-D357-4CB7-86A0-90446785BA6B}" type="datetimeFigureOut">
              <a:rPr kumimoji="1" lang="ja-JP" altLang="en-US" smtClean="0"/>
              <a:t>2025/6/15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069585-BC55-D6CE-A2AD-757A162D8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82D534-C684-E6A1-32CA-E43BD88FA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5DFA-FD93-4203-9062-A04236E37E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304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9E7927-74EF-EBD6-D90D-427B468F6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EC0C765-7CE7-7599-A36A-9C3E530E27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04E0ACA-E850-7041-A8F8-E383FF2FF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7F7CF4A-A23D-DB31-73A1-6C17D153F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905C-D357-4CB7-86A0-90446785BA6B}" type="datetimeFigureOut">
              <a:rPr kumimoji="1" lang="ja-JP" altLang="en-US" smtClean="0"/>
              <a:t>2025/6/15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48EC6FA-AC87-8D65-C525-55E0C59DE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B4CDA43-701A-A582-2625-C883694E2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5DFA-FD93-4203-9062-A04236E37E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3036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13276E-1B54-4A77-A7E1-238454DF7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5483"/>
            <a:ext cx="10515600" cy="314207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5F6FB5E-5451-F7F3-49BB-276D8F6E2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E55A0A4-B2C4-B3B1-C542-026208331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809D7FE-D44C-C6F7-7511-CBD33B5082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984979"/>
            <a:ext cx="5183188" cy="195297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EDD4CB5-11B7-F0BA-AE47-50691EA4F8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5937956"/>
            <a:ext cx="5183188" cy="87338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CA8F060-4402-2C60-748E-2FCCEE817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905C-D357-4CB7-86A0-90446785BA6B}" type="datetimeFigureOut">
              <a:rPr kumimoji="1" lang="ja-JP" altLang="en-US" smtClean="0"/>
              <a:t>2025/6/15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C90448D-BD2E-2D72-825B-AC77D675D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737BF51-98A8-B327-8E5B-D5D2131E7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5DFA-FD93-4203-9062-A04236E37E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3764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0E158E-6913-4F3A-7E49-79DCFD0E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CAFCD72-5B62-2CF3-67C4-8DAE5107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905C-D357-4CB7-86A0-90446785BA6B}" type="datetimeFigureOut">
              <a:rPr kumimoji="1" lang="ja-JP" altLang="en-US" smtClean="0"/>
              <a:t>2025/6/15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8297938-8695-0A84-AB48-9E0B02BB2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817B57E-1ED9-993A-A411-DFEF64973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5DFA-FD93-4203-9062-A04236E37E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308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C1B740B-188E-181F-9B99-7A69BC2E3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905C-D357-4CB7-86A0-90446785BA6B}" type="datetimeFigureOut">
              <a:rPr kumimoji="1" lang="ja-JP" altLang="en-US" smtClean="0"/>
              <a:t>2025/6/15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4103849-CCBA-5E80-4E49-4CFFE19AF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2F1133-48E7-1713-F958-19BD73106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5DFA-FD93-4203-9062-A04236E37E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187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CCC88D-1649-C918-0B20-4D12EE5E4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83733"/>
            <a:ext cx="3932237" cy="379306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B599CA-9A98-7643-8241-F7B4F14FF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340564"/>
            <a:ext cx="6172200" cy="115522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4AFD82F-6E9B-1B6A-6728-9B2FAC723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4876800"/>
            <a:ext cx="3932237" cy="90348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A3A4178-D48A-AD54-31D9-E42F68A24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905C-D357-4CB7-86A0-90446785BA6B}" type="datetimeFigureOut">
              <a:rPr kumimoji="1" lang="ja-JP" altLang="en-US" smtClean="0"/>
              <a:t>2025/6/15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5050737-397C-0F0B-D88C-1FC73487F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B1BE3FC-69C5-A45C-6392-AD0335B6D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5DFA-FD93-4203-9062-A04236E37E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9801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17087E-EA98-943F-B587-A183C5BE6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83733"/>
            <a:ext cx="3932237" cy="379306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2536019-EF67-B1FC-2199-FEA740E623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340564"/>
            <a:ext cx="6172200" cy="115522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98A2A2E-2585-9DB0-89A0-06E6ABD36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4876800"/>
            <a:ext cx="3932237" cy="90348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2905AC4-64B1-5E94-2979-32C2EB9B5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905C-D357-4CB7-86A0-90446785BA6B}" type="datetimeFigureOut">
              <a:rPr kumimoji="1" lang="ja-JP" altLang="en-US" smtClean="0"/>
              <a:t>2025/6/15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21D0C69-23A7-F088-F4E2-FFCAB12E6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CAE6893-7D2B-F2F9-90C8-DEED90763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5DFA-FD93-4203-9062-A04236E37E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789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8CA6924-D121-BC00-837E-E9D19D4D5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483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12BF52E-EB04-D676-F753-2B875AFC4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E574FDC-005F-190D-D7A8-D2AC8424F3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15066905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C905C-D357-4CB7-86A0-90446785BA6B}" type="datetimeFigureOut">
              <a:rPr kumimoji="1" lang="ja-JP" altLang="en-US" smtClean="0"/>
              <a:t>2025/6/15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71B979-560D-59B9-BA45-BA94722B6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5066905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9EDADA2-1D98-7E5B-5CDD-0025B2F1A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15066905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95DFA-FD93-4203-9062-A04236E37E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58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20DA2F43-8D27-49BB-B302-6356D8428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98" y="147692"/>
            <a:ext cx="12192000" cy="14982092"/>
          </a:xfrm>
          <a:prstGeom prst="rect">
            <a:avLst/>
          </a:prstGeom>
        </p:spPr>
      </p:pic>
      <p:sp>
        <p:nvSpPr>
          <p:cNvPr id="4" name="Text Box 1">
            <a:extLst>
              <a:ext uri="{FF2B5EF4-FFF2-40B4-BE49-F238E27FC236}">
                <a16:creationId xmlns:a16="http://schemas.microsoft.com/office/drawing/2014/main" id="{32EC6157-E29B-477C-9ED5-2806D58B0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693" y="15725211"/>
            <a:ext cx="6585362" cy="44831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just" defTabSz="121921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主催</a:t>
            </a:r>
            <a:r>
              <a:rPr lang="ja-JP" altLang="ja-JP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：</a:t>
            </a:r>
            <a:r>
              <a:rPr lang="en-US" altLang="ja-JP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(</a:t>
            </a:r>
            <a:r>
              <a:rPr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公財</a:t>
            </a:r>
            <a:r>
              <a:rPr lang="en-US" altLang="ja-JP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)</a:t>
            </a:r>
            <a:r>
              <a:rPr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横浜市緑の協会　岸根公園</a:t>
            </a:r>
            <a:r>
              <a:rPr lang="ja-JP" altLang="en-US" sz="1467" dirty="0"/>
              <a:t>　</a:t>
            </a:r>
            <a:r>
              <a:rPr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電話：</a:t>
            </a:r>
            <a:r>
              <a:rPr lang="en-US" altLang="ja-JP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045-481-1697</a:t>
            </a:r>
          </a:p>
          <a:p>
            <a:pPr algn="just" defTabSz="12192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2400" dirty="0">
              <a:latin typeface="Arial" panose="020B0604020202020204" pitchFamily="34" charset="0"/>
            </a:endParaRPr>
          </a:p>
        </p:txBody>
      </p:sp>
      <p:pic>
        <p:nvPicPr>
          <p:cNvPr id="2054" name="図 193">
            <a:extLst>
              <a:ext uri="{FF2B5EF4-FFF2-40B4-BE49-F238E27FC236}">
                <a16:creationId xmlns:a16="http://schemas.microsoft.com/office/drawing/2014/main" id="{D34D789C-C89F-462D-9831-3B9CFF0EA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386" y="6343390"/>
            <a:ext cx="537633" cy="29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2">
            <a:extLst>
              <a:ext uri="{FF2B5EF4-FFF2-40B4-BE49-F238E27FC236}">
                <a16:creationId xmlns:a16="http://schemas.microsoft.com/office/drawing/2014/main" id="{E9042A92-13B9-4518-A4AB-598317799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105" y="1126216"/>
            <a:ext cx="10890739" cy="3369526"/>
          </a:xfrm>
          <a:prstGeom prst="rect">
            <a:avLst/>
          </a:prstGeom>
          <a:solidFill>
            <a:srgbClr val="00CC99">
              <a:alpha val="80000"/>
            </a:srgbClr>
          </a:solidFill>
          <a:ln>
            <a:noFill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ctr" defTabSz="121921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2000" b="1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青空マルシェ</a:t>
            </a:r>
            <a:endParaRPr lang="en-US" altLang="ja-JP" sz="12000" b="1" dirty="0">
              <a:solidFill>
                <a:srgbClr val="FFFF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Times New Roman" panose="02020603050405020304" pitchFamily="18" charset="0"/>
            </a:endParaRPr>
          </a:p>
          <a:p>
            <a:pPr defTabSz="121921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4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ja-JP" sz="42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～</a:t>
            </a:r>
            <a:r>
              <a:rPr lang="ja-JP" altLang="en-US" sz="42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出店者の皆さまが大切に育てた野菜や</a:t>
            </a:r>
            <a:endParaRPr lang="en-US" altLang="ja-JP" sz="4200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Times New Roman" panose="02020603050405020304" pitchFamily="18" charset="0"/>
            </a:endParaRPr>
          </a:p>
          <a:p>
            <a:pPr defTabSz="121921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2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　　カブトムシ・ハンドメイド作品をお届けします</a:t>
            </a:r>
            <a:r>
              <a:rPr lang="ja-JP" altLang="ja-JP" sz="42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～</a:t>
            </a:r>
            <a:endParaRPr lang="ja-JP" altLang="ja-JP" sz="4200" b="1" dirty="0">
              <a:latin typeface="Arial" panose="020B0604020202020204" pitchFamily="34" charset="0"/>
            </a:endParaRP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313D1601-4AF2-4759-9893-E42A4450F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56250" y="3614580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sz="2400"/>
          </a:p>
        </p:txBody>
      </p:sp>
      <p:sp>
        <p:nvSpPr>
          <p:cNvPr id="13" name="Rectangle 22">
            <a:extLst>
              <a:ext uri="{FF2B5EF4-FFF2-40B4-BE49-F238E27FC236}">
                <a16:creationId xmlns:a16="http://schemas.microsoft.com/office/drawing/2014/main" id="{C55E33FC-8F82-4ADC-B625-C78BBA05D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56250" y="3919380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sz="2400"/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8992294F-3D90-4B88-9961-E7CB5DF86E17}"/>
              </a:ext>
            </a:extLst>
          </p:cNvPr>
          <p:cNvSpPr/>
          <p:nvPr/>
        </p:nvSpPr>
        <p:spPr>
          <a:xfrm>
            <a:off x="198693" y="10287981"/>
            <a:ext cx="11721095" cy="4474583"/>
          </a:xfrm>
          <a:prstGeom prst="roundRect">
            <a:avLst/>
          </a:prstGeom>
          <a:solidFill>
            <a:srgbClr val="00CC99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1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dirty="0">
                <a:solidFill>
                  <a:srgbClr val="9966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54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開催日</a:t>
            </a:r>
            <a:r>
              <a:rPr lang="ja-JP" altLang="en-US" sz="540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：７月１９日</a:t>
            </a:r>
            <a:r>
              <a:rPr lang="ja-JP" altLang="en-US" sz="54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（土）　小雨決行</a:t>
            </a:r>
            <a:endParaRPr lang="en-US" altLang="ja-JP" sz="5400" dirty="0">
              <a:solidFill>
                <a:srgbClr val="FFFF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defTabSz="121921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１０：００～１２：００</a:t>
            </a:r>
            <a:endParaRPr lang="en-US" altLang="ja-JP" sz="5400" dirty="0">
              <a:solidFill>
                <a:srgbClr val="FFFF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defTabSz="121921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6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　　</a:t>
            </a:r>
            <a:r>
              <a:rPr lang="en-US" altLang="ja-JP" sz="36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※</a:t>
            </a:r>
            <a:r>
              <a:rPr lang="ja-JP" altLang="en-US" sz="36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商品がなくなり次第終了</a:t>
            </a:r>
            <a:endParaRPr lang="en-US" altLang="ja-JP" sz="3600" dirty="0">
              <a:solidFill>
                <a:srgbClr val="FFFF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algn="ctr" defTabSz="12192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2800" dirty="0">
              <a:solidFill>
                <a:srgbClr val="FFFF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defTabSz="121921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54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場　所：岸根公園管理センター前</a:t>
            </a:r>
            <a:endParaRPr lang="en-US" altLang="ja-JP" sz="5400" dirty="0">
              <a:solidFill>
                <a:srgbClr val="FFFF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defTabSz="121921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　  中央広場</a:t>
            </a:r>
            <a:endParaRPr lang="en-US" altLang="ja-JP" sz="5400" dirty="0">
              <a:solidFill>
                <a:srgbClr val="FFFF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2053" name="図 5">
            <a:extLst>
              <a:ext uri="{FF2B5EF4-FFF2-40B4-BE49-F238E27FC236}">
                <a16:creationId xmlns:a16="http://schemas.microsoft.com/office/drawing/2014/main" id="{04296980-37DF-408C-B581-26D4680B5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9" y="15204424"/>
            <a:ext cx="4861966" cy="105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FEB777D-E713-14FB-98E8-3CD74BB24277}"/>
              </a:ext>
            </a:extLst>
          </p:cNvPr>
          <p:cNvGrpSpPr/>
          <p:nvPr/>
        </p:nvGrpSpPr>
        <p:grpSpPr>
          <a:xfrm>
            <a:off x="42698" y="7444362"/>
            <a:ext cx="12346993" cy="2691490"/>
            <a:chOff x="1375276" y="7444362"/>
            <a:chExt cx="10830407" cy="2691490"/>
          </a:xfrm>
        </p:grpSpPr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08C9DBA3-60F8-40B0-BC4A-EDC21DB1D2B3}"/>
                </a:ext>
              </a:extLst>
            </p:cNvPr>
            <p:cNvSpPr/>
            <p:nvPr/>
          </p:nvSpPr>
          <p:spPr>
            <a:xfrm>
              <a:off x="1501689" y="7865874"/>
              <a:ext cx="10291809" cy="2143051"/>
            </a:xfrm>
            <a:prstGeom prst="round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21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4800" dirty="0">
                  <a:solidFill>
                    <a:schemeClr val="tx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Times New Roman" panose="02020603050405020304" pitchFamily="18" charset="0"/>
                </a:rPr>
                <a:t>　</a:t>
              </a:r>
              <a:endParaRPr lang="en-US" altLang="ja-JP" sz="48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4" name="四角形: 角を丸くする 13">
              <a:extLst>
                <a:ext uri="{FF2B5EF4-FFF2-40B4-BE49-F238E27FC236}">
                  <a16:creationId xmlns:a16="http://schemas.microsoft.com/office/drawing/2014/main" id="{EBB4D352-3200-4714-8A97-960D63546DB9}"/>
                </a:ext>
              </a:extLst>
            </p:cNvPr>
            <p:cNvSpPr/>
            <p:nvPr/>
          </p:nvSpPr>
          <p:spPr>
            <a:xfrm>
              <a:off x="1375276" y="7444362"/>
              <a:ext cx="10830407" cy="269149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2400" b="1" dirty="0">
                  <a:solidFill>
                    <a:schemeClr val="tx1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■</a:t>
              </a:r>
              <a:r>
                <a:rPr lang="ja-JP" altLang="en-US" sz="2400" b="1" dirty="0">
                  <a:solidFill>
                    <a:schemeClr val="tx1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出店者のご紹介</a:t>
              </a:r>
              <a:r>
                <a:rPr lang="ja-JP" altLang="ja-JP" sz="2400" b="1" dirty="0">
                  <a:solidFill>
                    <a:schemeClr val="tx1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■</a:t>
              </a:r>
              <a:endParaRPr lang="en-US" altLang="ja-JP" sz="24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defTabSz="12192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ja-JP" sz="1100" b="1" dirty="0">
                <a:solidFill>
                  <a:srgbClr val="9966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defTabSz="121921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2300" b="1" dirty="0">
                  <a:solidFill>
                    <a:srgbClr val="6633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 港南区</a:t>
              </a:r>
              <a:r>
                <a:rPr lang="en-US" altLang="ja-JP" sz="2300" b="1" dirty="0">
                  <a:solidFill>
                    <a:srgbClr val="6633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『</a:t>
              </a:r>
              <a:r>
                <a:rPr lang="ja-JP" altLang="en-US" sz="2300" b="1" dirty="0">
                  <a:solidFill>
                    <a:srgbClr val="6633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公益財団法人 横浜市知的障がい者育成会 チャレンジフィールド</a:t>
              </a:r>
              <a:r>
                <a:rPr lang="en-US" altLang="ja-JP" sz="2300" b="1" dirty="0">
                  <a:solidFill>
                    <a:srgbClr val="6633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』</a:t>
              </a:r>
            </a:p>
            <a:p>
              <a:pPr defTabSz="121921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2300" b="1" dirty="0">
                  <a:solidFill>
                    <a:srgbClr val="6633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 戸塚区</a:t>
              </a:r>
              <a:r>
                <a:rPr lang="en-US" altLang="ja-JP" sz="2300" b="1" dirty="0">
                  <a:solidFill>
                    <a:srgbClr val="6633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『</a:t>
              </a:r>
              <a:r>
                <a:rPr lang="ja-JP" altLang="en-US" sz="2300" b="1" dirty="0">
                  <a:solidFill>
                    <a:srgbClr val="6633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特定非営利活動法人 窓の会 きゃべつ畑・窓</a:t>
              </a:r>
              <a:r>
                <a:rPr lang="en-US" altLang="ja-JP" sz="2300" b="1" dirty="0">
                  <a:solidFill>
                    <a:srgbClr val="6633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』</a:t>
              </a:r>
            </a:p>
            <a:p>
              <a:pPr defTabSz="121921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2300" b="1" dirty="0">
                  <a:solidFill>
                    <a:srgbClr val="6633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 神奈川区</a:t>
              </a:r>
              <a:r>
                <a:rPr lang="en-US" altLang="ja-JP" sz="2300" b="1" dirty="0">
                  <a:solidFill>
                    <a:srgbClr val="6633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『NPO</a:t>
              </a:r>
              <a:r>
                <a:rPr lang="ja-JP" altLang="en-US" sz="2300" b="1" dirty="0">
                  <a:solidFill>
                    <a:srgbClr val="6633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法人 チャレンジドサポートプロジェクト福祉型専攻科クエスト</a:t>
              </a:r>
              <a:r>
                <a:rPr lang="en-US" altLang="ja-JP" sz="2300" b="1" dirty="0">
                  <a:solidFill>
                    <a:srgbClr val="6633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』</a:t>
              </a:r>
            </a:p>
          </p:txBody>
        </p:sp>
      </p:grpSp>
      <p:pic>
        <p:nvPicPr>
          <p:cNvPr id="2" name="図 1">
            <a:extLst>
              <a:ext uri="{FF2B5EF4-FFF2-40B4-BE49-F238E27FC236}">
                <a16:creationId xmlns:a16="http://schemas.microsoft.com/office/drawing/2014/main" id="{09CD6B5A-910E-6E31-F5B7-3F6CE3FE9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68" y="4622275"/>
            <a:ext cx="3839302" cy="2843619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7E81D46-2750-5153-13B8-5CA34EBD0B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869" y="4622275"/>
            <a:ext cx="3738299" cy="276881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39EAF1F-BDA0-16E3-963C-EE28EC7FEE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01" y="4697234"/>
            <a:ext cx="1892901" cy="16461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F05DAA2-3F6B-AF69-5746-E3E0C25150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789" y="6029787"/>
            <a:ext cx="1740076" cy="11653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54300EC1-9E95-2911-3F61-DE8C6F453D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401" y="4744962"/>
            <a:ext cx="1995601" cy="1330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9607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868</TotalTime>
  <Words>117</Words>
  <Application>Microsoft Office PowerPoint</Application>
  <PresentationFormat>ユーザー設定</PresentationFormat>
  <Paragraphs>16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HGP創英角ｺﾞｼｯｸUB</vt:lpstr>
      <vt:lpstr>HGP創英角ﾎﾟｯﾌﾟ体</vt:lpstr>
      <vt:lpstr>HG丸ｺﾞｼｯｸM-PRO</vt:lpstr>
      <vt:lpstr>游ゴシック</vt:lpstr>
      <vt:lpstr>游ゴシック Light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kishine109</dc:creator>
  <cp:lastModifiedBy>kishine109</cp:lastModifiedBy>
  <cp:revision>58</cp:revision>
  <cp:lastPrinted>2025-05-28T06:27:55Z</cp:lastPrinted>
  <dcterms:created xsi:type="dcterms:W3CDTF">2020-05-30T06:15:37Z</dcterms:created>
  <dcterms:modified xsi:type="dcterms:W3CDTF">2025-06-15T04:34:35Z</dcterms:modified>
</cp:coreProperties>
</file>